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4158" r:id="rId2"/>
  </p:sldMasterIdLst>
  <p:sldIdLst>
    <p:sldId id="261" r:id="rId3"/>
    <p:sldId id="257" r:id="rId4"/>
    <p:sldId id="256" r:id="rId5"/>
    <p:sldId id="287" r:id="rId6"/>
    <p:sldId id="279" r:id="rId7"/>
    <p:sldId id="264" r:id="rId8"/>
    <p:sldId id="263" r:id="rId9"/>
    <p:sldId id="280" r:id="rId10"/>
    <p:sldId id="286" r:id="rId11"/>
    <p:sldId id="29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8" r:id="rId21"/>
    <p:sldId id="301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E54C0-8A59-476A-8D17-5D322E2A42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0527CD-00D1-4FD4-802E-871FF036CE03}">
      <dgm:prSet/>
      <dgm:spPr>
        <a:solidFill>
          <a:srgbClr val="99D6DB"/>
        </a:solidFill>
      </dgm:spPr>
      <dgm:t>
        <a:bodyPr/>
        <a:lstStyle/>
        <a:p>
          <a:r>
            <a:rPr lang="en-US" b="1" i="0" u="none" dirty="0">
              <a:solidFill>
                <a:schemeClr val="bg2"/>
              </a:solidFill>
            </a:rPr>
            <a:t>Project Title  </a:t>
          </a:r>
          <a:br>
            <a:rPr lang="en-US" b="0" i="0" u="sng" dirty="0"/>
          </a:br>
          <a:r>
            <a:rPr lang="en-US" b="0" i="0" dirty="0"/>
            <a:t>Expense &amp; Inventory Management System</a:t>
          </a:r>
          <a:endParaRPr lang="en-US" dirty="0"/>
        </a:p>
      </dgm:t>
    </dgm:pt>
    <dgm:pt modelId="{76D6FE9B-888E-4626-AC88-64513A496146}" type="parTrans" cxnId="{24196740-926A-4CC5-8406-F24EFF53D0F5}">
      <dgm:prSet/>
      <dgm:spPr/>
      <dgm:t>
        <a:bodyPr/>
        <a:lstStyle/>
        <a:p>
          <a:endParaRPr lang="en-US"/>
        </a:p>
      </dgm:t>
    </dgm:pt>
    <dgm:pt modelId="{59433D33-4DE3-4BF5-A1C9-1C8B5BD91EA7}" type="sibTrans" cxnId="{24196740-926A-4CC5-8406-F24EFF53D0F5}">
      <dgm:prSet/>
      <dgm:spPr/>
      <dgm:t>
        <a:bodyPr/>
        <a:lstStyle/>
        <a:p>
          <a:endParaRPr lang="en-US"/>
        </a:p>
      </dgm:t>
    </dgm:pt>
    <dgm:pt modelId="{18004C43-99B6-47A2-BAD4-3BCCDBF2D6C2}" type="pres">
      <dgm:prSet presAssocID="{45EE54C0-8A59-476A-8D17-5D322E2A4245}" presName="linear" presStyleCnt="0">
        <dgm:presLayoutVars>
          <dgm:animLvl val="lvl"/>
          <dgm:resizeHandles val="exact"/>
        </dgm:presLayoutVars>
      </dgm:prSet>
      <dgm:spPr/>
    </dgm:pt>
    <dgm:pt modelId="{6B31A61A-F95D-4A98-8937-F68DB7504EB4}" type="pres">
      <dgm:prSet presAssocID="{3E0527CD-00D1-4FD4-802E-871FF036CE03}" presName="parentText" presStyleLbl="node1" presStyleIdx="0" presStyleCnt="1" custLinFactNeighborX="3565" custLinFactNeighborY="13242">
        <dgm:presLayoutVars>
          <dgm:chMax val="0"/>
          <dgm:bulletEnabled val="1"/>
        </dgm:presLayoutVars>
      </dgm:prSet>
      <dgm:spPr/>
    </dgm:pt>
  </dgm:ptLst>
  <dgm:cxnLst>
    <dgm:cxn modelId="{24196740-926A-4CC5-8406-F24EFF53D0F5}" srcId="{45EE54C0-8A59-476A-8D17-5D322E2A4245}" destId="{3E0527CD-00D1-4FD4-802E-871FF036CE03}" srcOrd="0" destOrd="0" parTransId="{76D6FE9B-888E-4626-AC88-64513A496146}" sibTransId="{59433D33-4DE3-4BF5-A1C9-1C8B5BD91EA7}"/>
    <dgm:cxn modelId="{44F2D64A-04F6-49F7-854A-0E0C2040C589}" type="presOf" srcId="{3E0527CD-00D1-4FD4-802E-871FF036CE03}" destId="{6B31A61A-F95D-4A98-8937-F68DB7504EB4}" srcOrd="0" destOrd="0" presId="urn:microsoft.com/office/officeart/2005/8/layout/vList2"/>
    <dgm:cxn modelId="{21BC13EF-B5CB-45D3-8515-2D71622DE982}" type="presOf" srcId="{45EE54C0-8A59-476A-8D17-5D322E2A4245}" destId="{18004C43-99B6-47A2-BAD4-3BCCDBF2D6C2}" srcOrd="0" destOrd="0" presId="urn:microsoft.com/office/officeart/2005/8/layout/vList2"/>
    <dgm:cxn modelId="{0CEBB7A0-8BE4-4CAA-AE48-6E38BCF3A29A}" type="presParOf" srcId="{18004C43-99B6-47A2-BAD4-3BCCDBF2D6C2}" destId="{6B31A61A-F95D-4A98-8937-F68DB7504E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90B5B5-647A-478E-A474-7254D3543298}" type="doc">
      <dgm:prSet loTypeId="urn:microsoft.com/office/officeart/2005/8/layout/orgChart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EE6369-34DF-4BFC-8CEA-C6F3FFA2CCFB}">
      <dgm:prSet/>
      <dgm:spPr/>
      <dgm:t>
        <a:bodyPr/>
        <a:lstStyle/>
        <a:p>
          <a:r>
            <a:rPr lang="en-US" b="1" i="0" u="sng" dirty="0"/>
            <a:t>Team Members</a:t>
          </a:r>
          <a:endParaRPr lang="en-US" dirty="0"/>
        </a:p>
      </dgm:t>
    </dgm:pt>
    <dgm:pt modelId="{04601A95-A6EE-412E-8B2F-648A6607B2A7}" type="parTrans" cxnId="{48D740B7-CC80-4CE5-8751-437121706ABA}">
      <dgm:prSet/>
      <dgm:spPr/>
      <dgm:t>
        <a:bodyPr/>
        <a:lstStyle/>
        <a:p>
          <a:endParaRPr lang="en-US"/>
        </a:p>
      </dgm:t>
    </dgm:pt>
    <dgm:pt modelId="{13EDBFCB-0C8A-4A0D-9D04-FAE0DAADB48B}" type="sibTrans" cxnId="{48D740B7-CC80-4CE5-8751-437121706ABA}">
      <dgm:prSet/>
      <dgm:spPr/>
      <dgm:t>
        <a:bodyPr/>
        <a:lstStyle/>
        <a:p>
          <a:endParaRPr lang="en-US"/>
        </a:p>
      </dgm:t>
    </dgm:pt>
    <dgm:pt modelId="{671BD8AA-56BE-4A34-9D21-7801983C9AF5}">
      <dgm:prSet/>
      <dgm:spPr/>
      <dgm:t>
        <a:bodyPr/>
        <a:lstStyle/>
        <a:p>
          <a:r>
            <a:rPr lang="en-US" b="0" i="0" dirty="0"/>
            <a:t>Soumitra Saha (356)</a:t>
          </a:r>
          <a:endParaRPr lang="en-US" dirty="0"/>
        </a:p>
      </dgm:t>
    </dgm:pt>
    <dgm:pt modelId="{A8FD77E7-34D0-4D04-9C97-06C53A261E9F}" type="parTrans" cxnId="{2FD371CC-E4F1-4500-A849-BA51A37CCFC6}">
      <dgm:prSet/>
      <dgm:spPr/>
      <dgm:t>
        <a:bodyPr/>
        <a:lstStyle/>
        <a:p>
          <a:endParaRPr lang="en-US"/>
        </a:p>
      </dgm:t>
    </dgm:pt>
    <dgm:pt modelId="{BBA8FADE-4821-46D1-A86E-E591F9AFD382}" type="sibTrans" cxnId="{2FD371CC-E4F1-4500-A849-BA51A37CCFC6}">
      <dgm:prSet/>
      <dgm:spPr/>
      <dgm:t>
        <a:bodyPr/>
        <a:lstStyle/>
        <a:p>
          <a:endParaRPr lang="en-US"/>
        </a:p>
      </dgm:t>
    </dgm:pt>
    <dgm:pt modelId="{D8919622-A000-40A8-A089-17F9055D38E6}">
      <dgm:prSet/>
      <dgm:spPr/>
      <dgm:t>
        <a:bodyPr/>
        <a:lstStyle/>
        <a:p>
          <a:r>
            <a:rPr lang="en-US" b="0" i="0" dirty="0"/>
            <a:t>Mesbah Uddin Aqib (346)</a:t>
          </a:r>
          <a:endParaRPr lang="en-US" dirty="0"/>
        </a:p>
      </dgm:t>
    </dgm:pt>
    <dgm:pt modelId="{A51FFB48-F6CE-4FC4-A181-4137B149617C}" type="parTrans" cxnId="{6AFCB8BA-BC7B-4E5D-93D5-EC4EFCE31DF8}">
      <dgm:prSet/>
      <dgm:spPr/>
      <dgm:t>
        <a:bodyPr/>
        <a:lstStyle/>
        <a:p>
          <a:endParaRPr lang="en-US"/>
        </a:p>
      </dgm:t>
    </dgm:pt>
    <dgm:pt modelId="{3FC27819-42F2-4EFF-9D64-50E73D193CC8}" type="sibTrans" cxnId="{6AFCB8BA-BC7B-4E5D-93D5-EC4EFCE31DF8}">
      <dgm:prSet/>
      <dgm:spPr/>
      <dgm:t>
        <a:bodyPr/>
        <a:lstStyle/>
        <a:p>
          <a:endParaRPr lang="en-US"/>
        </a:p>
      </dgm:t>
    </dgm:pt>
    <dgm:pt modelId="{AFC8DD0D-1209-4E16-BDAF-C2A127756CEE}">
      <dgm:prSet/>
      <dgm:spPr/>
      <dgm:t>
        <a:bodyPr/>
        <a:lstStyle/>
        <a:p>
          <a:r>
            <a:rPr lang="en-US" b="0" i="0" dirty="0" err="1"/>
            <a:t>Sukonya</a:t>
          </a:r>
          <a:r>
            <a:rPr lang="en-US" b="0" i="0" dirty="0"/>
            <a:t> Dutta Pushpa (362)</a:t>
          </a:r>
          <a:endParaRPr lang="en-US" dirty="0"/>
        </a:p>
      </dgm:t>
    </dgm:pt>
    <dgm:pt modelId="{06C623BD-3D41-4A7E-A439-DB22952F3799}" type="parTrans" cxnId="{B7DECDE1-652A-438A-9492-8E4B067331D3}">
      <dgm:prSet/>
      <dgm:spPr/>
      <dgm:t>
        <a:bodyPr/>
        <a:lstStyle/>
        <a:p>
          <a:endParaRPr lang="en-US"/>
        </a:p>
      </dgm:t>
    </dgm:pt>
    <dgm:pt modelId="{F492FCDA-4388-4BE8-A5CB-8855DE916477}" type="sibTrans" cxnId="{B7DECDE1-652A-438A-9492-8E4B067331D3}">
      <dgm:prSet/>
      <dgm:spPr/>
      <dgm:t>
        <a:bodyPr/>
        <a:lstStyle/>
        <a:p>
          <a:endParaRPr lang="en-US"/>
        </a:p>
      </dgm:t>
    </dgm:pt>
    <dgm:pt modelId="{C9F35358-F27C-4FD8-962F-868D2D72191D}">
      <dgm:prSet/>
      <dgm:spPr/>
      <dgm:t>
        <a:bodyPr/>
        <a:lstStyle/>
        <a:p>
          <a:r>
            <a:rPr lang="en-US" b="0" i="0" dirty="0"/>
            <a:t>Nur Mohammad (333)</a:t>
          </a:r>
          <a:endParaRPr lang="en-US" dirty="0"/>
        </a:p>
      </dgm:t>
    </dgm:pt>
    <dgm:pt modelId="{BBC4DFB3-6B60-4E00-BCB3-59B20C9924E8}" type="parTrans" cxnId="{184AE4B5-F63E-4395-B9DC-5E05A1CED22E}">
      <dgm:prSet/>
      <dgm:spPr/>
      <dgm:t>
        <a:bodyPr/>
        <a:lstStyle/>
        <a:p>
          <a:endParaRPr lang="en-US"/>
        </a:p>
      </dgm:t>
    </dgm:pt>
    <dgm:pt modelId="{AD226F69-607B-4922-B6EB-6163A97446D2}" type="sibTrans" cxnId="{184AE4B5-F63E-4395-B9DC-5E05A1CED22E}">
      <dgm:prSet/>
      <dgm:spPr/>
      <dgm:t>
        <a:bodyPr/>
        <a:lstStyle/>
        <a:p>
          <a:endParaRPr lang="en-US"/>
        </a:p>
      </dgm:t>
    </dgm:pt>
    <dgm:pt modelId="{6F2FFEDE-DDAC-40BC-982E-F0196941B242}" type="pres">
      <dgm:prSet presAssocID="{5E90B5B5-647A-478E-A474-7254D354329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3A05D8B-09AD-43A1-8D72-72AE366CAFA3}" type="pres">
      <dgm:prSet presAssocID="{EFEE6369-34DF-4BFC-8CEA-C6F3FFA2CCFB}" presName="hierRoot1" presStyleCnt="0">
        <dgm:presLayoutVars>
          <dgm:hierBranch val="init"/>
        </dgm:presLayoutVars>
      </dgm:prSet>
      <dgm:spPr/>
    </dgm:pt>
    <dgm:pt modelId="{275318EC-5E5C-43A9-9CD1-D403418B7141}" type="pres">
      <dgm:prSet presAssocID="{EFEE6369-34DF-4BFC-8CEA-C6F3FFA2CCFB}" presName="rootComposite1" presStyleCnt="0"/>
      <dgm:spPr/>
    </dgm:pt>
    <dgm:pt modelId="{8ECFF889-AEC3-4233-B7A0-B9674E960C6C}" type="pres">
      <dgm:prSet presAssocID="{EFEE6369-34DF-4BFC-8CEA-C6F3FFA2CCFB}" presName="rootText1" presStyleLbl="node0" presStyleIdx="0" presStyleCnt="1" custLinFactY="-28093" custLinFactNeighborX="-11412" custLinFactNeighborY="-100000">
        <dgm:presLayoutVars>
          <dgm:chPref val="3"/>
        </dgm:presLayoutVars>
      </dgm:prSet>
      <dgm:spPr/>
    </dgm:pt>
    <dgm:pt modelId="{6F681B74-6A00-4D65-A51D-19BF9DACC509}" type="pres">
      <dgm:prSet presAssocID="{EFEE6369-34DF-4BFC-8CEA-C6F3FFA2CCFB}" presName="rootConnector1" presStyleLbl="node1" presStyleIdx="0" presStyleCnt="0"/>
      <dgm:spPr/>
    </dgm:pt>
    <dgm:pt modelId="{7C40DEDD-6F03-4F0D-A2B7-F67B09163E77}" type="pres">
      <dgm:prSet presAssocID="{EFEE6369-34DF-4BFC-8CEA-C6F3FFA2CCFB}" presName="hierChild2" presStyleCnt="0"/>
      <dgm:spPr/>
    </dgm:pt>
    <dgm:pt modelId="{C7CB4529-B532-44F5-A538-BA723E0A192A}" type="pres">
      <dgm:prSet presAssocID="{A8FD77E7-34D0-4D04-9C97-06C53A261E9F}" presName="Name37" presStyleLbl="parChTrans1D2" presStyleIdx="0" presStyleCnt="4"/>
      <dgm:spPr/>
    </dgm:pt>
    <dgm:pt modelId="{EE82189F-3256-4523-A7A9-DC7929BED161}" type="pres">
      <dgm:prSet presAssocID="{671BD8AA-56BE-4A34-9D21-7801983C9AF5}" presName="hierRoot2" presStyleCnt="0">
        <dgm:presLayoutVars>
          <dgm:hierBranch val="init"/>
        </dgm:presLayoutVars>
      </dgm:prSet>
      <dgm:spPr/>
    </dgm:pt>
    <dgm:pt modelId="{52EACB64-EEEC-451C-BBB7-939A9B8AA997}" type="pres">
      <dgm:prSet presAssocID="{671BD8AA-56BE-4A34-9D21-7801983C9AF5}" presName="rootComposite" presStyleCnt="0"/>
      <dgm:spPr/>
    </dgm:pt>
    <dgm:pt modelId="{0D82594E-91CA-4964-A63E-4A32D481DB86}" type="pres">
      <dgm:prSet presAssocID="{671BD8AA-56BE-4A34-9D21-7801983C9AF5}" presName="rootText" presStyleLbl="node2" presStyleIdx="0" presStyleCnt="4">
        <dgm:presLayoutVars>
          <dgm:chPref val="3"/>
        </dgm:presLayoutVars>
      </dgm:prSet>
      <dgm:spPr/>
    </dgm:pt>
    <dgm:pt modelId="{E38F2853-8AD6-4067-8A2C-E730237A8689}" type="pres">
      <dgm:prSet presAssocID="{671BD8AA-56BE-4A34-9D21-7801983C9AF5}" presName="rootConnector" presStyleLbl="node2" presStyleIdx="0" presStyleCnt="4"/>
      <dgm:spPr/>
    </dgm:pt>
    <dgm:pt modelId="{519EDAD1-B7E8-44C0-A2AB-5001B7599035}" type="pres">
      <dgm:prSet presAssocID="{671BD8AA-56BE-4A34-9D21-7801983C9AF5}" presName="hierChild4" presStyleCnt="0"/>
      <dgm:spPr/>
    </dgm:pt>
    <dgm:pt modelId="{0740FD38-28BF-4748-8B9A-1697908F62FA}" type="pres">
      <dgm:prSet presAssocID="{671BD8AA-56BE-4A34-9D21-7801983C9AF5}" presName="hierChild5" presStyleCnt="0"/>
      <dgm:spPr/>
    </dgm:pt>
    <dgm:pt modelId="{7E1844D1-C23D-408E-87EA-FE37279E0E9D}" type="pres">
      <dgm:prSet presAssocID="{A51FFB48-F6CE-4FC4-A181-4137B149617C}" presName="Name37" presStyleLbl="parChTrans1D2" presStyleIdx="1" presStyleCnt="4"/>
      <dgm:spPr/>
    </dgm:pt>
    <dgm:pt modelId="{AAE750AE-63E9-44C2-A487-7B589FCAD31E}" type="pres">
      <dgm:prSet presAssocID="{D8919622-A000-40A8-A089-17F9055D38E6}" presName="hierRoot2" presStyleCnt="0">
        <dgm:presLayoutVars>
          <dgm:hierBranch val="init"/>
        </dgm:presLayoutVars>
      </dgm:prSet>
      <dgm:spPr/>
    </dgm:pt>
    <dgm:pt modelId="{81CE07AF-A0F3-44AE-BABB-928AFD73807A}" type="pres">
      <dgm:prSet presAssocID="{D8919622-A000-40A8-A089-17F9055D38E6}" presName="rootComposite" presStyleCnt="0"/>
      <dgm:spPr/>
    </dgm:pt>
    <dgm:pt modelId="{90E2DD01-821B-4310-B9F4-B9F103970EEF}" type="pres">
      <dgm:prSet presAssocID="{D8919622-A000-40A8-A089-17F9055D38E6}" presName="rootText" presStyleLbl="node2" presStyleIdx="1" presStyleCnt="4">
        <dgm:presLayoutVars>
          <dgm:chPref val="3"/>
        </dgm:presLayoutVars>
      </dgm:prSet>
      <dgm:spPr/>
    </dgm:pt>
    <dgm:pt modelId="{0BE48B4D-B382-46E9-A783-137AEC7D0C88}" type="pres">
      <dgm:prSet presAssocID="{D8919622-A000-40A8-A089-17F9055D38E6}" presName="rootConnector" presStyleLbl="node2" presStyleIdx="1" presStyleCnt="4"/>
      <dgm:spPr/>
    </dgm:pt>
    <dgm:pt modelId="{688CF8C5-8934-43DA-8A74-374C7A366D06}" type="pres">
      <dgm:prSet presAssocID="{D8919622-A000-40A8-A089-17F9055D38E6}" presName="hierChild4" presStyleCnt="0"/>
      <dgm:spPr/>
    </dgm:pt>
    <dgm:pt modelId="{5644FEAA-9F1C-4879-8825-AD4417A933C5}" type="pres">
      <dgm:prSet presAssocID="{D8919622-A000-40A8-A089-17F9055D38E6}" presName="hierChild5" presStyleCnt="0"/>
      <dgm:spPr/>
    </dgm:pt>
    <dgm:pt modelId="{8C3671BA-A469-402B-97C2-B8B7800F2A47}" type="pres">
      <dgm:prSet presAssocID="{06C623BD-3D41-4A7E-A439-DB22952F3799}" presName="Name37" presStyleLbl="parChTrans1D2" presStyleIdx="2" presStyleCnt="4"/>
      <dgm:spPr/>
    </dgm:pt>
    <dgm:pt modelId="{56F4C47C-8239-42C9-9FDB-59BDB3891E52}" type="pres">
      <dgm:prSet presAssocID="{AFC8DD0D-1209-4E16-BDAF-C2A127756CEE}" presName="hierRoot2" presStyleCnt="0">
        <dgm:presLayoutVars>
          <dgm:hierBranch val="init"/>
        </dgm:presLayoutVars>
      </dgm:prSet>
      <dgm:spPr/>
    </dgm:pt>
    <dgm:pt modelId="{4972A2C8-C1E6-4A7A-B898-45C98FCA6A67}" type="pres">
      <dgm:prSet presAssocID="{AFC8DD0D-1209-4E16-BDAF-C2A127756CEE}" presName="rootComposite" presStyleCnt="0"/>
      <dgm:spPr/>
    </dgm:pt>
    <dgm:pt modelId="{27165CDE-92EF-4B0B-862B-644F7A203504}" type="pres">
      <dgm:prSet presAssocID="{AFC8DD0D-1209-4E16-BDAF-C2A127756CEE}" presName="rootText" presStyleLbl="node2" presStyleIdx="2" presStyleCnt="4">
        <dgm:presLayoutVars>
          <dgm:chPref val="3"/>
        </dgm:presLayoutVars>
      </dgm:prSet>
      <dgm:spPr/>
    </dgm:pt>
    <dgm:pt modelId="{8B32FC84-D4B7-4917-B344-BF0F88A0A95B}" type="pres">
      <dgm:prSet presAssocID="{AFC8DD0D-1209-4E16-BDAF-C2A127756CEE}" presName="rootConnector" presStyleLbl="node2" presStyleIdx="2" presStyleCnt="4"/>
      <dgm:spPr/>
    </dgm:pt>
    <dgm:pt modelId="{4D1E975C-BA4F-437C-A3B7-2D6437B483CA}" type="pres">
      <dgm:prSet presAssocID="{AFC8DD0D-1209-4E16-BDAF-C2A127756CEE}" presName="hierChild4" presStyleCnt="0"/>
      <dgm:spPr/>
    </dgm:pt>
    <dgm:pt modelId="{B3353D4E-AC17-4C3C-8ADE-044D815C23B9}" type="pres">
      <dgm:prSet presAssocID="{AFC8DD0D-1209-4E16-BDAF-C2A127756CEE}" presName="hierChild5" presStyleCnt="0"/>
      <dgm:spPr/>
    </dgm:pt>
    <dgm:pt modelId="{85850472-03AC-472A-A382-C9AC1C19B3A6}" type="pres">
      <dgm:prSet presAssocID="{BBC4DFB3-6B60-4E00-BCB3-59B20C9924E8}" presName="Name37" presStyleLbl="parChTrans1D2" presStyleIdx="3" presStyleCnt="4"/>
      <dgm:spPr/>
    </dgm:pt>
    <dgm:pt modelId="{EC060235-651B-4DC4-81E0-2A194EF9009D}" type="pres">
      <dgm:prSet presAssocID="{C9F35358-F27C-4FD8-962F-868D2D72191D}" presName="hierRoot2" presStyleCnt="0">
        <dgm:presLayoutVars>
          <dgm:hierBranch val="init"/>
        </dgm:presLayoutVars>
      </dgm:prSet>
      <dgm:spPr/>
    </dgm:pt>
    <dgm:pt modelId="{BA517665-433B-4BB1-9277-54226D7EB92C}" type="pres">
      <dgm:prSet presAssocID="{C9F35358-F27C-4FD8-962F-868D2D72191D}" presName="rootComposite" presStyleCnt="0"/>
      <dgm:spPr/>
    </dgm:pt>
    <dgm:pt modelId="{9C36CC9D-5942-45D2-9814-5DCA70EC0C9B}" type="pres">
      <dgm:prSet presAssocID="{C9F35358-F27C-4FD8-962F-868D2D72191D}" presName="rootText" presStyleLbl="node2" presStyleIdx="3" presStyleCnt="4">
        <dgm:presLayoutVars>
          <dgm:chPref val="3"/>
        </dgm:presLayoutVars>
      </dgm:prSet>
      <dgm:spPr/>
    </dgm:pt>
    <dgm:pt modelId="{C11326DB-86F8-4408-9ACE-EDB90B45B347}" type="pres">
      <dgm:prSet presAssocID="{C9F35358-F27C-4FD8-962F-868D2D72191D}" presName="rootConnector" presStyleLbl="node2" presStyleIdx="3" presStyleCnt="4"/>
      <dgm:spPr/>
    </dgm:pt>
    <dgm:pt modelId="{6FBD699F-C43B-43A3-8736-C9BC7697C759}" type="pres">
      <dgm:prSet presAssocID="{C9F35358-F27C-4FD8-962F-868D2D72191D}" presName="hierChild4" presStyleCnt="0"/>
      <dgm:spPr/>
    </dgm:pt>
    <dgm:pt modelId="{D5C766A3-4844-47E4-87BA-F157A0457665}" type="pres">
      <dgm:prSet presAssocID="{C9F35358-F27C-4FD8-962F-868D2D72191D}" presName="hierChild5" presStyleCnt="0"/>
      <dgm:spPr/>
    </dgm:pt>
    <dgm:pt modelId="{6CF55967-478E-490A-AB26-76BA1B4DF113}" type="pres">
      <dgm:prSet presAssocID="{EFEE6369-34DF-4BFC-8CEA-C6F3FFA2CCFB}" presName="hierChild3" presStyleCnt="0"/>
      <dgm:spPr/>
    </dgm:pt>
  </dgm:ptLst>
  <dgm:cxnLst>
    <dgm:cxn modelId="{CA8ADD14-BEF9-498E-B18C-E5BCC6C3B80C}" type="presOf" srcId="{C9F35358-F27C-4FD8-962F-868D2D72191D}" destId="{C11326DB-86F8-4408-9ACE-EDB90B45B347}" srcOrd="1" destOrd="0" presId="urn:microsoft.com/office/officeart/2005/8/layout/orgChart1"/>
    <dgm:cxn modelId="{C8E02317-90B4-4DA1-8BB7-BA2685772750}" type="presOf" srcId="{671BD8AA-56BE-4A34-9D21-7801983C9AF5}" destId="{0D82594E-91CA-4964-A63E-4A32D481DB86}" srcOrd="0" destOrd="0" presId="urn:microsoft.com/office/officeart/2005/8/layout/orgChart1"/>
    <dgm:cxn modelId="{9E57E020-585F-4182-9EE2-3366B67C3D68}" type="presOf" srcId="{EFEE6369-34DF-4BFC-8CEA-C6F3FFA2CCFB}" destId="{8ECFF889-AEC3-4233-B7A0-B9674E960C6C}" srcOrd="0" destOrd="0" presId="urn:microsoft.com/office/officeart/2005/8/layout/orgChart1"/>
    <dgm:cxn modelId="{2F79A136-1E35-4229-BB14-B00CD4497248}" type="presOf" srcId="{BBC4DFB3-6B60-4E00-BCB3-59B20C9924E8}" destId="{85850472-03AC-472A-A382-C9AC1C19B3A6}" srcOrd="0" destOrd="0" presId="urn:microsoft.com/office/officeart/2005/8/layout/orgChart1"/>
    <dgm:cxn modelId="{D02E603B-F436-4EAA-8D93-80B06AC65709}" type="presOf" srcId="{06C623BD-3D41-4A7E-A439-DB22952F3799}" destId="{8C3671BA-A469-402B-97C2-B8B7800F2A47}" srcOrd="0" destOrd="0" presId="urn:microsoft.com/office/officeart/2005/8/layout/orgChart1"/>
    <dgm:cxn modelId="{0ABA1E47-3E53-465B-A377-0A4C5BAB258B}" type="presOf" srcId="{D8919622-A000-40A8-A089-17F9055D38E6}" destId="{90E2DD01-821B-4310-B9F4-B9F103970EEF}" srcOrd="0" destOrd="0" presId="urn:microsoft.com/office/officeart/2005/8/layout/orgChart1"/>
    <dgm:cxn modelId="{006D1F6C-5EB4-421A-97A4-E902B1C0566F}" type="presOf" srcId="{EFEE6369-34DF-4BFC-8CEA-C6F3FFA2CCFB}" destId="{6F681B74-6A00-4D65-A51D-19BF9DACC509}" srcOrd="1" destOrd="0" presId="urn:microsoft.com/office/officeart/2005/8/layout/orgChart1"/>
    <dgm:cxn modelId="{98FA704F-EBAA-44B7-9C5F-F5DFF024BB69}" type="presOf" srcId="{D8919622-A000-40A8-A089-17F9055D38E6}" destId="{0BE48B4D-B382-46E9-A783-137AEC7D0C88}" srcOrd="1" destOrd="0" presId="urn:microsoft.com/office/officeart/2005/8/layout/orgChart1"/>
    <dgm:cxn modelId="{D2A72071-DA2B-4991-80E2-F95DB84D166B}" type="presOf" srcId="{A8FD77E7-34D0-4D04-9C97-06C53A261E9F}" destId="{C7CB4529-B532-44F5-A538-BA723E0A192A}" srcOrd="0" destOrd="0" presId="urn:microsoft.com/office/officeart/2005/8/layout/orgChart1"/>
    <dgm:cxn modelId="{B7C338A0-4050-4C01-BD9F-46F4C8B75AB0}" type="presOf" srcId="{AFC8DD0D-1209-4E16-BDAF-C2A127756CEE}" destId="{8B32FC84-D4B7-4917-B344-BF0F88A0A95B}" srcOrd="1" destOrd="0" presId="urn:microsoft.com/office/officeart/2005/8/layout/orgChart1"/>
    <dgm:cxn modelId="{2C4647A6-8228-4699-93F4-C48EB4A8B5BC}" type="presOf" srcId="{A51FFB48-F6CE-4FC4-A181-4137B149617C}" destId="{7E1844D1-C23D-408E-87EA-FE37279E0E9D}" srcOrd="0" destOrd="0" presId="urn:microsoft.com/office/officeart/2005/8/layout/orgChart1"/>
    <dgm:cxn modelId="{253A71AE-CA6B-4A1F-93D6-4FCAC6AE88C4}" type="presOf" srcId="{C9F35358-F27C-4FD8-962F-868D2D72191D}" destId="{9C36CC9D-5942-45D2-9814-5DCA70EC0C9B}" srcOrd="0" destOrd="0" presId="urn:microsoft.com/office/officeart/2005/8/layout/orgChart1"/>
    <dgm:cxn modelId="{184AE4B5-F63E-4395-B9DC-5E05A1CED22E}" srcId="{EFEE6369-34DF-4BFC-8CEA-C6F3FFA2CCFB}" destId="{C9F35358-F27C-4FD8-962F-868D2D72191D}" srcOrd="3" destOrd="0" parTransId="{BBC4DFB3-6B60-4E00-BCB3-59B20C9924E8}" sibTransId="{AD226F69-607B-4922-B6EB-6163A97446D2}"/>
    <dgm:cxn modelId="{48D740B7-CC80-4CE5-8751-437121706ABA}" srcId="{5E90B5B5-647A-478E-A474-7254D3543298}" destId="{EFEE6369-34DF-4BFC-8CEA-C6F3FFA2CCFB}" srcOrd="0" destOrd="0" parTransId="{04601A95-A6EE-412E-8B2F-648A6607B2A7}" sibTransId="{13EDBFCB-0C8A-4A0D-9D04-FAE0DAADB48B}"/>
    <dgm:cxn modelId="{C8EA26B8-1884-4DCB-8859-15163395E612}" type="presOf" srcId="{671BD8AA-56BE-4A34-9D21-7801983C9AF5}" destId="{E38F2853-8AD6-4067-8A2C-E730237A8689}" srcOrd="1" destOrd="0" presId="urn:microsoft.com/office/officeart/2005/8/layout/orgChart1"/>
    <dgm:cxn modelId="{6AFCB8BA-BC7B-4E5D-93D5-EC4EFCE31DF8}" srcId="{EFEE6369-34DF-4BFC-8CEA-C6F3FFA2CCFB}" destId="{D8919622-A000-40A8-A089-17F9055D38E6}" srcOrd="1" destOrd="0" parTransId="{A51FFB48-F6CE-4FC4-A181-4137B149617C}" sibTransId="{3FC27819-42F2-4EFF-9D64-50E73D193CC8}"/>
    <dgm:cxn modelId="{0A8249BF-AFEA-4235-A6AD-683DC1C52F9A}" type="presOf" srcId="{5E90B5B5-647A-478E-A474-7254D3543298}" destId="{6F2FFEDE-DDAC-40BC-982E-F0196941B242}" srcOrd="0" destOrd="0" presId="urn:microsoft.com/office/officeart/2005/8/layout/orgChart1"/>
    <dgm:cxn modelId="{A99285C5-9DDC-42DE-B0AF-9B5A39D470B4}" type="presOf" srcId="{AFC8DD0D-1209-4E16-BDAF-C2A127756CEE}" destId="{27165CDE-92EF-4B0B-862B-644F7A203504}" srcOrd="0" destOrd="0" presId="urn:microsoft.com/office/officeart/2005/8/layout/orgChart1"/>
    <dgm:cxn modelId="{2FD371CC-E4F1-4500-A849-BA51A37CCFC6}" srcId="{EFEE6369-34DF-4BFC-8CEA-C6F3FFA2CCFB}" destId="{671BD8AA-56BE-4A34-9D21-7801983C9AF5}" srcOrd="0" destOrd="0" parTransId="{A8FD77E7-34D0-4D04-9C97-06C53A261E9F}" sibTransId="{BBA8FADE-4821-46D1-A86E-E591F9AFD382}"/>
    <dgm:cxn modelId="{B7DECDE1-652A-438A-9492-8E4B067331D3}" srcId="{EFEE6369-34DF-4BFC-8CEA-C6F3FFA2CCFB}" destId="{AFC8DD0D-1209-4E16-BDAF-C2A127756CEE}" srcOrd="2" destOrd="0" parTransId="{06C623BD-3D41-4A7E-A439-DB22952F3799}" sibTransId="{F492FCDA-4388-4BE8-A5CB-8855DE916477}"/>
    <dgm:cxn modelId="{FDE3FAFF-8993-4FD2-9D8A-9EAA15F8E0A9}" type="presParOf" srcId="{6F2FFEDE-DDAC-40BC-982E-F0196941B242}" destId="{33A05D8B-09AD-43A1-8D72-72AE366CAFA3}" srcOrd="0" destOrd="0" presId="urn:microsoft.com/office/officeart/2005/8/layout/orgChart1"/>
    <dgm:cxn modelId="{DBBB4CCD-E0D7-4106-89B4-587FE5C3B7DC}" type="presParOf" srcId="{33A05D8B-09AD-43A1-8D72-72AE366CAFA3}" destId="{275318EC-5E5C-43A9-9CD1-D403418B7141}" srcOrd="0" destOrd="0" presId="urn:microsoft.com/office/officeart/2005/8/layout/orgChart1"/>
    <dgm:cxn modelId="{6A9C34C5-1AF4-4E5C-8C0C-9296A21FECD2}" type="presParOf" srcId="{275318EC-5E5C-43A9-9CD1-D403418B7141}" destId="{8ECFF889-AEC3-4233-B7A0-B9674E960C6C}" srcOrd="0" destOrd="0" presId="urn:microsoft.com/office/officeart/2005/8/layout/orgChart1"/>
    <dgm:cxn modelId="{B34F1390-9CD9-44B2-BC2A-E1D03B72046E}" type="presParOf" srcId="{275318EC-5E5C-43A9-9CD1-D403418B7141}" destId="{6F681B74-6A00-4D65-A51D-19BF9DACC509}" srcOrd="1" destOrd="0" presId="urn:microsoft.com/office/officeart/2005/8/layout/orgChart1"/>
    <dgm:cxn modelId="{AFFB18D7-33DB-4575-8344-40F5B7156409}" type="presParOf" srcId="{33A05D8B-09AD-43A1-8D72-72AE366CAFA3}" destId="{7C40DEDD-6F03-4F0D-A2B7-F67B09163E77}" srcOrd="1" destOrd="0" presId="urn:microsoft.com/office/officeart/2005/8/layout/orgChart1"/>
    <dgm:cxn modelId="{2BBC3BAF-178A-420C-84EB-2F70FB5C160A}" type="presParOf" srcId="{7C40DEDD-6F03-4F0D-A2B7-F67B09163E77}" destId="{C7CB4529-B532-44F5-A538-BA723E0A192A}" srcOrd="0" destOrd="0" presId="urn:microsoft.com/office/officeart/2005/8/layout/orgChart1"/>
    <dgm:cxn modelId="{27E75813-FE9E-4CD9-86BA-F4F42D46F079}" type="presParOf" srcId="{7C40DEDD-6F03-4F0D-A2B7-F67B09163E77}" destId="{EE82189F-3256-4523-A7A9-DC7929BED161}" srcOrd="1" destOrd="0" presId="urn:microsoft.com/office/officeart/2005/8/layout/orgChart1"/>
    <dgm:cxn modelId="{D1730484-432D-4B71-BE92-991641C01BB2}" type="presParOf" srcId="{EE82189F-3256-4523-A7A9-DC7929BED161}" destId="{52EACB64-EEEC-451C-BBB7-939A9B8AA997}" srcOrd="0" destOrd="0" presId="urn:microsoft.com/office/officeart/2005/8/layout/orgChart1"/>
    <dgm:cxn modelId="{4C700480-6750-4C96-9DAC-25FCC36AA785}" type="presParOf" srcId="{52EACB64-EEEC-451C-BBB7-939A9B8AA997}" destId="{0D82594E-91CA-4964-A63E-4A32D481DB86}" srcOrd="0" destOrd="0" presId="urn:microsoft.com/office/officeart/2005/8/layout/orgChart1"/>
    <dgm:cxn modelId="{B79BFE05-3969-4E85-8C97-4BDBD84F80AC}" type="presParOf" srcId="{52EACB64-EEEC-451C-BBB7-939A9B8AA997}" destId="{E38F2853-8AD6-4067-8A2C-E730237A8689}" srcOrd="1" destOrd="0" presId="urn:microsoft.com/office/officeart/2005/8/layout/orgChart1"/>
    <dgm:cxn modelId="{087DBC82-EA6B-459F-8F6A-78AF55882288}" type="presParOf" srcId="{EE82189F-3256-4523-A7A9-DC7929BED161}" destId="{519EDAD1-B7E8-44C0-A2AB-5001B7599035}" srcOrd="1" destOrd="0" presId="urn:microsoft.com/office/officeart/2005/8/layout/orgChart1"/>
    <dgm:cxn modelId="{5FDDA28D-597E-4994-99C7-D0A89005A9FA}" type="presParOf" srcId="{EE82189F-3256-4523-A7A9-DC7929BED161}" destId="{0740FD38-28BF-4748-8B9A-1697908F62FA}" srcOrd="2" destOrd="0" presId="urn:microsoft.com/office/officeart/2005/8/layout/orgChart1"/>
    <dgm:cxn modelId="{4FC8F010-24EF-48CB-80F0-980EEBB47B6E}" type="presParOf" srcId="{7C40DEDD-6F03-4F0D-A2B7-F67B09163E77}" destId="{7E1844D1-C23D-408E-87EA-FE37279E0E9D}" srcOrd="2" destOrd="0" presId="urn:microsoft.com/office/officeart/2005/8/layout/orgChart1"/>
    <dgm:cxn modelId="{0F4444CB-0914-4E69-9BD6-BE9B8E838F7D}" type="presParOf" srcId="{7C40DEDD-6F03-4F0D-A2B7-F67B09163E77}" destId="{AAE750AE-63E9-44C2-A487-7B589FCAD31E}" srcOrd="3" destOrd="0" presId="urn:microsoft.com/office/officeart/2005/8/layout/orgChart1"/>
    <dgm:cxn modelId="{62D5C571-90E7-438F-BED0-6A36273DE782}" type="presParOf" srcId="{AAE750AE-63E9-44C2-A487-7B589FCAD31E}" destId="{81CE07AF-A0F3-44AE-BABB-928AFD73807A}" srcOrd="0" destOrd="0" presId="urn:microsoft.com/office/officeart/2005/8/layout/orgChart1"/>
    <dgm:cxn modelId="{C79050DF-CF13-4116-AF9C-09BF4791E3FC}" type="presParOf" srcId="{81CE07AF-A0F3-44AE-BABB-928AFD73807A}" destId="{90E2DD01-821B-4310-B9F4-B9F103970EEF}" srcOrd="0" destOrd="0" presId="urn:microsoft.com/office/officeart/2005/8/layout/orgChart1"/>
    <dgm:cxn modelId="{2BD7789C-3003-4C74-9EF3-21FD27D4AF04}" type="presParOf" srcId="{81CE07AF-A0F3-44AE-BABB-928AFD73807A}" destId="{0BE48B4D-B382-46E9-A783-137AEC7D0C88}" srcOrd="1" destOrd="0" presId="urn:microsoft.com/office/officeart/2005/8/layout/orgChart1"/>
    <dgm:cxn modelId="{F326DF2C-E2C1-47C5-900E-5E226E263B4D}" type="presParOf" srcId="{AAE750AE-63E9-44C2-A487-7B589FCAD31E}" destId="{688CF8C5-8934-43DA-8A74-374C7A366D06}" srcOrd="1" destOrd="0" presId="urn:microsoft.com/office/officeart/2005/8/layout/orgChart1"/>
    <dgm:cxn modelId="{6C7FB562-E011-4ABE-926E-AD62F034080D}" type="presParOf" srcId="{AAE750AE-63E9-44C2-A487-7B589FCAD31E}" destId="{5644FEAA-9F1C-4879-8825-AD4417A933C5}" srcOrd="2" destOrd="0" presId="urn:microsoft.com/office/officeart/2005/8/layout/orgChart1"/>
    <dgm:cxn modelId="{54D89D87-7574-49EB-9FE0-3F58F97FF425}" type="presParOf" srcId="{7C40DEDD-6F03-4F0D-A2B7-F67B09163E77}" destId="{8C3671BA-A469-402B-97C2-B8B7800F2A47}" srcOrd="4" destOrd="0" presId="urn:microsoft.com/office/officeart/2005/8/layout/orgChart1"/>
    <dgm:cxn modelId="{B489403A-B27B-4AB7-A570-C3B481DABA2F}" type="presParOf" srcId="{7C40DEDD-6F03-4F0D-A2B7-F67B09163E77}" destId="{56F4C47C-8239-42C9-9FDB-59BDB3891E52}" srcOrd="5" destOrd="0" presId="urn:microsoft.com/office/officeart/2005/8/layout/orgChart1"/>
    <dgm:cxn modelId="{B94B72C9-ECC8-4AEE-AEFF-3A1B1C2AE10D}" type="presParOf" srcId="{56F4C47C-8239-42C9-9FDB-59BDB3891E52}" destId="{4972A2C8-C1E6-4A7A-B898-45C98FCA6A67}" srcOrd="0" destOrd="0" presId="urn:microsoft.com/office/officeart/2005/8/layout/orgChart1"/>
    <dgm:cxn modelId="{7AE10556-BF37-42E9-B6B1-F914E78F4D75}" type="presParOf" srcId="{4972A2C8-C1E6-4A7A-B898-45C98FCA6A67}" destId="{27165CDE-92EF-4B0B-862B-644F7A203504}" srcOrd="0" destOrd="0" presId="urn:microsoft.com/office/officeart/2005/8/layout/orgChart1"/>
    <dgm:cxn modelId="{2E16123E-F7D0-42CC-9CD4-241213FDF89E}" type="presParOf" srcId="{4972A2C8-C1E6-4A7A-B898-45C98FCA6A67}" destId="{8B32FC84-D4B7-4917-B344-BF0F88A0A95B}" srcOrd="1" destOrd="0" presId="urn:microsoft.com/office/officeart/2005/8/layout/orgChart1"/>
    <dgm:cxn modelId="{48EAA34D-26F7-4E11-A976-1A337EEEDC04}" type="presParOf" srcId="{56F4C47C-8239-42C9-9FDB-59BDB3891E52}" destId="{4D1E975C-BA4F-437C-A3B7-2D6437B483CA}" srcOrd="1" destOrd="0" presId="urn:microsoft.com/office/officeart/2005/8/layout/orgChart1"/>
    <dgm:cxn modelId="{34ECCD5A-E400-4A0B-BDEB-CC5437C25236}" type="presParOf" srcId="{56F4C47C-8239-42C9-9FDB-59BDB3891E52}" destId="{B3353D4E-AC17-4C3C-8ADE-044D815C23B9}" srcOrd="2" destOrd="0" presId="urn:microsoft.com/office/officeart/2005/8/layout/orgChart1"/>
    <dgm:cxn modelId="{933D58EB-F79D-471D-9B79-FC7FAA64F3B9}" type="presParOf" srcId="{7C40DEDD-6F03-4F0D-A2B7-F67B09163E77}" destId="{85850472-03AC-472A-A382-C9AC1C19B3A6}" srcOrd="6" destOrd="0" presId="urn:microsoft.com/office/officeart/2005/8/layout/orgChart1"/>
    <dgm:cxn modelId="{0B26C900-8BB0-40FF-B4AD-3796B3189A3A}" type="presParOf" srcId="{7C40DEDD-6F03-4F0D-A2B7-F67B09163E77}" destId="{EC060235-651B-4DC4-81E0-2A194EF9009D}" srcOrd="7" destOrd="0" presId="urn:microsoft.com/office/officeart/2005/8/layout/orgChart1"/>
    <dgm:cxn modelId="{4ADB8E7F-C110-40DE-84C4-D01F144C14BE}" type="presParOf" srcId="{EC060235-651B-4DC4-81E0-2A194EF9009D}" destId="{BA517665-433B-4BB1-9277-54226D7EB92C}" srcOrd="0" destOrd="0" presId="urn:microsoft.com/office/officeart/2005/8/layout/orgChart1"/>
    <dgm:cxn modelId="{D7BC1227-BF05-4AB7-98C2-38AD6B179287}" type="presParOf" srcId="{BA517665-433B-4BB1-9277-54226D7EB92C}" destId="{9C36CC9D-5942-45D2-9814-5DCA70EC0C9B}" srcOrd="0" destOrd="0" presId="urn:microsoft.com/office/officeart/2005/8/layout/orgChart1"/>
    <dgm:cxn modelId="{E33A5252-AA74-47B7-AE19-3C2E4D288680}" type="presParOf" srcId="{BA517665-433B-4BB1-9277-54226D7EB92C}" destId="{C11326DB-86F8-4408-9ACE-EDB90B45B347}" srcOrd="1" destOrd="0" presId="urn:microsoft.com/office/officeart/2005/8/layout/orgChart1"/>
    <dgm:cxn modelId="{C90ADAB6-03C0-4B6C-9334-2CF0DB7CB8D3}" type="presParOf" srcId="{EC060235-651B-4DC4-81E0-2A194EF9009D}" destId="{6FBD699F-C43B-43A3-8736-C9BC7697C759}" srcOrd="1" destOrd="0" presId="urn:microsoft.com/office/officeart/2005/8/layout/orgChart1"/>
    <dgm:cxn modelId="{7FC00E1C-0681-4485-B364-042BF4420664}" type="presParOf" srcId="{EC060235-651B-4DC4-81E0-2A194EF9009D}" destId="{D5C766A3-4844-47E4-87BA-F157A0457665}" srcOrd="2" destOrd="0" presId="urn:microsoft.com/office/officeart/2005/8/layout/orgChart1"/>
    <dgm:cxn modelId="{73BDFA24-98F5-48C3-AE81-9D0D7595FB66}" type="presParOf" srcId="{33A05D8B-09AD-43A1-8D72-72AE366CAFA3}" destId="{6CF55967-478E-490A-AB26-76BA1B4DF1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7ABA46-78E9-416D-9F4B-22CA6F8CDF9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FD93C7-6A87-4DDE-92B8-278E9E95038C}">
      <dgm:prSet/>
      <dgm:spPr>
        <a:solidFill>
          <a:schemeClr val="accent5">
            <a:lumMod val="40000"/>
            <a:lumOff val="60000"/>
            <a:alpha val="41000"/>
          </a:schemeClr>
        </a:solidFill>
      </dgm:spPr>
      <dgm:t>
        <a:bodyPr/>
        <a:lstStyle/>
        <a:p>
          <a:r>
            <a:rPr lang="en-US" b="1" i="1" baseline="0" dirty="0"/>
            <a:t>Why we need this management system</a:t>
          </a:r>
        </a:p>
      </dgm:t>
    </dgm:pt>
    <dgm:pt modelId="{5083F417-0BCB-4E0E-A663-2BB539DA0777}" type="parTrans" cxnId="{C0623071-1F50-4503-BB81-482B9F06A23F}">
      <dgm:prSet/>
      <dgm:spPr/>
      <dgm:t>
        <a:bodyPr/>
        <a:lstStyle/>
        <a:p>
          <a:endParaRPr lang="en-US"/>
        </a:p>
      </dgm:t>
    </dgm:pt>
    <dgm:pt modelId="{1B0B884A-0E04-4A24-9AF5-A2F78B135844}" type="sibTrans" cxnId="{C0623071-1F50-4503-BB81-482B9F06A23F}">
      <dgm:prSet/>
      <dgm:spPr/>
      <dgm:t>
        <a:bodyPr/>
        <a:lstStyle/>
        <a:p>
          <a:endParaRPr lang="en-US"/>
        </a:p>
      </dgm:t>
    </dgm:pt>
    <dgm:pt modelId="{EA970DAF-2100-412D-9C18-A3BF809877A5}" type="pres">
      <dgm:prSet presAssocID="{507ABA46-78E9-416D-9F4B-22CA6F8CDF9F}" presName="Name0" presStyleCnt="0">
        <dgm:presLayoutVars>
          <dgm:dir/>
          <dgm:resizeHandles val="exact"/>
        </dgm:presLayoutVars>
      </dgm:prSet>
      <dgm:spPr/>
    </dgm:pt>
    <dgm:pt modelId="{14BDC22E-8D6F-48EB-92DA-E333F98AA019}" type="pres">
      <dgm:prSet presAssocID="{72FD93C7-6A87-4DDE-92B8-278E9E95038C}" presName="node" presStyleLbl="node1" presStyleIdx="0" presStyleCnt="1" custLinFactNeighborX="1167" custLinFactNeighborY="-57371">
        <dgm:presLayoutVars>
          <dgm:bulletEnabled val="1"/>
        </dgm:presLayoutVars>
      </dgm:prSet>
      <dgm:spPr>
        <a:prstGeom prst="flowChartConnector">
          <a:avLst/>
        </a:prstGeom>
      </dgm:spPr>
    </dgm:pt>
  </dgm:ptLst>
  <dgm:cxnLst>
    <dgm:cxn modelId="{6B384D2E-6164-426C-9D73-836E12E18189}" type="presOf" srcId="{72FD93C7-6A87-4DDE-92B8-278E9E95038C}" destId="{14BDC22E-8D6F-48EB-92DA-E333F98AA019}" srcOrd="0" destOrd="0" presId="urn:microsoft.com/office/officeart/2005/8/layout/hList6"/>
    <dgm:cxn modelId="{8033E342-FB19-4F99-BC0F-D841812F7FFC}" type="presOf" srcId="{507ABA46-78E9-416D-9F4B-22CA6F8CDF9F}" destId="{EA970DAF-2100-412D-9C18-A3BF809877A5}" srcOrd="0" destOrd="0" presId="urn:microsoft.com/office/officeart/2005/8/layout/hList6"/>
    <dgm:cxn modelId="{C0623071-1F50-4503-BB81-482B9F06A23F}" srcId="{507ABA46-78E9-416D-9F4B-22CA6F8CDF9F}" destId="{72FD93C7-6A87-4DDE-92B8-278E9E95038C}" srcOrd="0" destOrd="0" parTransId="{5083F417-0BCB-4E0E-A663-2BB539DA0777}" sibTransId="{1B0B884A-0E04-4A24-9AF5-A2F78B135844}"/>
    <dgm:cxn modelId="{AFEF242C-E90A-4F8F-B614-244C2E6702C6}" type="presParOf" srcId="{EA970DAF-2100-412D-9C18-A3BF809877A5}" destId="{14BDC22E-8D6F-48EB-92DA-E333F98AA019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A455A8-B88F-4471-966A-790758BE438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E0AB1-6E11-4EC8-A2E4-557E0B682D0B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Financial control and transparency</a:t>
          </a:r>
          <a:endParaRPr lang="en-US"/>
        </a:p>
      </dgm:t>
    </dgm:pt>
    <dgm:pt modelId="{34F9E874-9581-471C-B940-06E3D4293E94}" type="parTrans" cxnId="{A6A91D99-6BB4-4E59-8DB0-788A534D3B38}">
      <dgm:prSet/>
      <dgm:spPr/>
      <dgm:t>
        <a:bodyPr/>
        <a:lstStyle/>
        <a:p>
          <a:endParaRPr lang="en-US"/>
        </a:p>
      </dgm:t>
    </dgm:pt>
    <dgm:pt modelId="{E3E5C6B6-F39C-42CB-ABC0-EBB01CF977E8}" type="sibTrans" cxnId="{A6A91D99-6BB4-4E59-8DB0-788A534D3B38}">
      <dgm:prSet/>
      <dgm:spPr/>
      <dgm:t>
        <a:bodyPr/>
        <a:lstStyle/>
        <a:p>
          <a:endParaRPr lang="en-US"/>
        </a:p>
      </dgm:t>
    </dgm:pt>
    <dgm:pt modelId="{985430B7-ACA6-4C2B-993D-ADF2EE6A98DE}">
      <dgm:prSet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Accurate inventory tracking</a:t>
          </a:r>
          <a:endParaRPr lang="en-US"/>
        </a:p>
      </dgm:t>
    </dgm:pt>
    <dgm:pt modelId="{F4B0FB48-CB00-44DA-8A0B-B27659BAB89F}" type="parTrans" cxnId="{E48B8E99-8F44-4F41-8076-EA364A7B9E5C}">
      <dgm:prSet/>
      <dgm:spPr/>
      <dgm:t>
        <a:bodyPr/>
        <a:lstStyle/>
        <a:p>
          <a:endParaRPr lang="en-US"/>
        </a:p>
      </dgm:t>
    </dgm:pt>
    <dgm:pt modelId="{1CD23487-40D9-4AAA-A850-85182C0AFD53}" type="sibTrans" cxnId="{E48B8E99-8F44-4F41-8076-EA364A7B9E5C}">
      <dgm:prSet/>
      <dgm:spPr/>
      <dgm:t>
        <a:bodyPr/>
        <a:lstStyle/>
        <a:p>
          <a:endParaRPr lang="en-US"/>
        </a:p>
      </dgm:t>
    </dgm:pt>
    <dgm:pt modelId="{8426E472-6157-45F1-8425-E265EC04E4B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Improved decision making</a:t>
          </a:r>
          <a:endParaRPr lang="en-US"/>
        </a:p>
      </dgm:t>
    </dgm:pt>
    <dgm:pt modelId="{9F5BE177-4CCC-40F8-AB3C-345091276482}" type="parTrans" cxnId="{D6BF8BE0-655C-420A-A210-777BC1CAAA6D}">
      <dgm:prSet/>
      <dgm:spPr/>
      <dgm:t>
        <a:bodyPr/>
        <a:lstStyle/>
        <a:p>
          <a:endParaRPr lang="en-US"/>
        </a:p>
      </dgm:t>
    </dgm:pt>
    <dgm:pt modelId="{CC3A83E6-BE65-42C1-8548-5371595EE490}" type="sibTrans" cxnId="{D6BF8BE0-655C-420A-A210-777BC1CAAA6D}">
      <dgm:prSet/>
      <dgm:spPr/>
      <dgm:t>
        <a:bodyPr/>
        <a:lstStyle/>
        <a:p>
          <a:endParaRPr lang="en-US"/>
        </a:p>
      </dgm:t>
    </dgm:pt>
    <dgm:pt modelId="{3E4A9D48-957F-4D3E-8899-78832D5A54DB}">
      <dgm:prSet/>
      <dgm:spPr>
        <a:solidFill>
          <a:srgbClr val="00B0F0">
            <a:alpha val="57000"/>
          </a:srgb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Time and cost efficiency</a:t>
          </a:r>
          <a:endParaRPr lang="en-US"/>
        </a:p>
      </dgm:t>
    </dgm:pt>
    <dgm:pt modelId="{61D3E008-C5F3-4667-8432-90A6B1A4EA35}" type="parTrans" cxnId="{93FC26A9-A4E9-4E40-B41B-59919B6CF0DC}">
      <dgm:prSet/>
      <dgm:spPr/>
      <dgm:t>
        <a:bodyPr/>
        <a:lstStyle/>
        <a:p>
          <a:endParaRPr lang="en-US"/>
        </a:p>
      </dgm:t>
    </dgm:pt>
    <dgm:pt modelId="{D78EA474-A1E1-44CC-B14C-5AB5E89B51B5}" type="sibTrans" cxnId="{93FC26A9-A4E9-4E40-B41B-59919B6CF0DC}">
      <dgm:prSet/>
      <dgm:spPr/>
      <dgm:t>
        <a:bodyPr/>
        <a:lstStyle/>
        <a:p>
          <a:endParaRPr lang="en-US"/>
        </a:p>
      </dgm:t>
    </dgm:pt>
    <dgm:pt modelId="{8FF12731-B3ED-44C1-B4E9-B455D4A02CE9}">
      <dgm:prSet/>
      <dgm:spPr>
        <a:solidFill>
          <a:srgbClr val="00B050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Prevents fraud and theft</a:t>
          </a:r>
          <a:endParaRPr lang="en-US"/>
        </a:p>
      </dgm:t>
    </dgm:pt>
    <dgm:pt modelId="{67716EFC-50D5-4AEB-831A-5D094E2209DE}" type="parTrans" cxnId="{D9A494BC-0AFE-4555-87F3-269A8EE2BDA6}">
      <dgm:prSet/>
      <dgm:spPr/>
      <dgm:t>
        <a:bodyPr/>
        <a:lstStyle/>
        <a:p>
          <a:endParaRPr lang="en-US"/>
        </a:p>
      </dgm:t>
    </dgm:pt>
    <dgm:pt modelId="{0EB26119-653D-4043-A0B3-39EE186791B5}" type="sibTrans" cxnId="{D9A494BC-0AFE-4555-87F3-269A8EE2BDA6}">
      <dgm:prSet/>
      <dgm:spPr/>
      <dgm:t>
        <a:bodyPr/>
        <a:lstStyle/>
        <a:p>
          <a:endParaRPr lang="en-US"/>
        </a:p>
      </dgm:t>
    </dgm:pt>
    <dgm:pt modelId="{A9454AF5-4958-4944-A8CE-45E7C76CFA47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Better cash flow management</a:t>
          </a:r>
          <a:endParaRPr lang="en-US"/>
        </a:p>
      </dgm:t>
    </dgm:pt>
    <dgm:pt modelId="{9B7CDADA-10EA-45F2-A1D9-2E396C998C12}" type="parTrans" cxnId="{8D1E9456-FF64-46E9-93BB-6B59BBFC5C4B}">
      <dgm:prSet/>
      <dgm:spPr/>
      <dgm:t>
        <a:bodyPr/>
        <a:lstStyle/>
        <a:p>
          <a:endParaRPr lang="en-US"/>
        </a:p>
      </dgm:t>
    </dgm:pt>
    <dgm:pt modelId="{9E14D044-5209-4CCA-A6DB-0614A80BBF06}" type="sibTrans" cxnId="{8D1E9456-FF64-46E9-93BB-6B59BBFC5C4B}">
      <dgm:prSet/>
      <dgm:spPr/>
      <dgm:t>
        <a:bodyPr/>
        <a:lstStyle/>
        <a:p>
          <a:endParaRPr lang="en-US"/>
        </a:p>
      </dgm:t>
    </dgm:pt>
    <dgm:pt modelId="{CD24F5D7-D15C-448E-817D-F82E294CCF7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Compliance and reporting</a:t>
          </a:r>
          <a:endParaRPr lang="en-US"/>
        </a:p>
      </dgm:t>
    </dgm:pt>
    <dgm:pt modelId="{1445255A-7271-48D1-82CE-0E23079113BD}" type="parTrans" cxnId="{86A27C4C-9B19-44DC-97F3-10249A92B51E}">
      <dgm:prSet/>
      <dgm:spPr/>
      <dgm:t>
        <a:bodyPr/>
        <a:lstStyle/>
        <a:p>
          <a:endParaRPr lang="en-US"/>
        </a:p>
      </dgm:t>
    </dgm:pt>
    <dgm:pt modelId="{8546B737-9E58-4AE3-B4B7-B8D51B521EDF}" type="sibTrans" cxnId="{86A27C4C-9B19-44DC-97F3-10249A92B51E}">
      <dgm:prSet/>
      <dgm:spPr/>
      <dgm:t>
        <a:bodyPr/>
        <a:lstStyle/>
        <a:p>
          <a:endParaRPr lang="en-US"/>
        </a:p>
      </dgm:t>
    </dgm:pt>
    <dgm:pt modelId="{C7CEC4E0-C9CD-4580-98E2-C58BAC06E45E}">
      <dgm:prSet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Scalability for business growth</a:t>
          </a:r>
          <a:endParaRPr lang="en-US"/>
        </a:p>
      </dgm:t>
    </dgm:pt>
    <dgm:pt modelId="{F75CEE11-B572-473E-B72D-28FA7ADDA712}" type="parTrans" cxnId="{E5CB1F11-0CD5-40FB-A176-B67A0F3FF772}">
      <dgm:prSet/>
      <dgm:spPr/>
      <dgm:t>
        <a:bodyPr/>
        <a:lstStyle/>
        <a:p>
          <a:endParaRPr lang="en-US"/>
        </a:p>
      </dgm:t>
    </dgm:pt>
    <dgm:pt modelId="{801F2ED6-321A-425A-8570-7EF7D61DD70C}" type="sibTrans" cxnId="{E5CB1F11-0CD5-40FB-A176-B67A0F3FF772}">
      <dgm:prSet/>
      <dgm:spPr/>
      <dgm:t>
        <a:bodyPr/>
        <a:lstStyle/>
        <a:p>
          <a:endParaRPr lang="en-US"/>
        </a:p>
      </dgm:t>
    </dgm:pt>
    <dgm:pt modelId="{C63E11FC-D26C-45D7-8380-54124A13B07D}" type="pres">
      <dgm:prSet presAssocID="{A4A455A8-B88F-4471-966A-790758BE438F}" presName="root" presStyleCnt="0">
        <dgm:presLayoutVars>
          <dgm:dir/>
          <dgm:resizeHandles val="exact"/>
        </dgm:presLayoutVars>
      </dgm:prSet>
      <dgm:spPr/>
    </dgm:pt>
    <dgm:pt modelId="{14246274-2E5C-4C81-9B43-3AF956AA824C}" type="pres">
      <dgm:prSet presAssocID="{39EE0AB1-6E11-4EC8-A2E4-557E0B682D0B}" presName="compNode" presStyleCnt="0"/>
      <dgm:spPr/>
    </dgm:pt>
    <dgm:pt modelId="{0851DC92-C079-4BEF-B720-3024D00979B5}" type="pres">
      <dgm:prSet presAssocID="{39EE0AB1-6E11-4EC8-A2E4-557E0B682D0B}" presName="iconBgRect" presStyleLbl="bgShp" presStyleIdx="0" presStyleCnt="8"/>
      <dgm:spPr/>
    </dgm:pt>
    <dgm:pt modelId="{A7AD963A-B526-4A46-AEF5-79238D3907BB}" type="pres">
      <dgm:prSet presAssocID="{39EE0AB1-6E11-4EC8-A2E4-557E0B682D0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7A50B79-F167-47FD-BE32-7587AA19D627}" type="pres">
      <dgm:prSet presAssocID="{39EE0AB1-6E11-4EC8-A2E4-557E0B682D0B}" presName="spaceRect" presStyleCnt="0"/>
      <dgm:spPr/>
    </dgm:pt>
    <dgm:pt modelId="{0C915D91-FB1F-4BBD-A978-6CDF46CC9127}" type="pres">
      <dgm:prSet presAssocID="{39EE0AB1-6E11-4EC8-A2E4-557E0B682D0B}" presName="textRect" presStyleLbl="revTx" presStyleIdx="0" presStyleCnt="8">
        <dgm:presLayoutVars>
          <dgm:chMax val="1"/>
          <dgm:chPref val="1"/>
        </dgm:presLayoutVars>
      </dgm:prSet>
      <dgm:spPr/>
    </dgm:pt>
    <dgm:pt modelId="{9F3B9B83-734B-4807-8200-AE56F4415A15}" type="pres">
      <dgm:prSet presAssocID="{E3E5C6B6-F39C-42CB-ABC0-EBB01CF977E8}" presName="sibTrans" presStyleCnt="0"/>
      <dgm:spPr/>
    </dgm:pt>
    <dgm:pt modelId="{0A382EB7-6A7E-43B8-A769-13C08F5B9382}" type="pres">
      <dgm:prSet presAssocID="{985430B7-ACA6-4C2B-993D-ADF2EE6A98DE}" presName="compNode" presStyleCnt="0"/>
      <dgm:spPr/>
    </dgm:pt>
    <dgm:pt modelId="{FEF5831F-3D6D-4F38-BF77-BF352D428080}" type="pres">
      <dgm:prSet presAssocID="{985430B7-ACA6-4C2B-993D-ADF2EE6A98DE}" presName="iconBgRect" presStyleLbl="bgShp" presStyleIdx="1" presStyleCnt="8"/>
      <dgm:spPr/>
    </dgm:pt>
    <dgm:pt modelId="{3D2A2CEA-46D7-4CE0-8166-5E6451992993}" type="pres">
      <dgm:prSet presAssocID="{985430B7-ACA6-4C2B-993D-ADF2EE6A98D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DF2DF181-C7CE-4876-8999-C725056A6325}" type="pres">
      <dgm:prSet presAssocID="{985430B7-ACA6-4C2B-993D-ADF2EE6A98DE}" presName="spaceRect" presStyleCnt="0"/>
      <dgm:spPr/>
    </dgm:pt>
    <dgm:pt modelId="{A27381D6-0634-473A-B11E-AE0ED085EA4A}" type="pres">
      <dgm:prSet presAssocID="{985430B7-ACA6-4C2B-993D-ADF2EE6A98DE}" presName="textRect" presStyleLbl="revTx" presStyleIdx="1" presStyleCnt="8">
        <dgm:presLayoutVars>
          <dgm:chMax val="1"/>
          <dgm:chPref val="1"/>
        </dgm:presLayoutVars>
      </dgm:prSet>
      <dgm:spPr/>
    </dgm:pt>
    <dgm:pt modelId="{12BD5B56-AC36-402C-94B2-60D1EF2B09AA}" type="pres">
      <dgm:prSet presAssocID="{1CD23487-40D9-4AAA-A850-85182C0AFD53}" presName="sibTrans" presStyleCnt="0"/>
      <dgm:spPr/>
    </dgm:pt>
    <dgm:pt modelId="{9E4C82E1-4904-4540-9CD1-D38C135808AB}" type="pres">
      <dgm:prSet presAssocID="{8426E472-6157-45F1-8425-E265EC04E4B2}" presName="compNode" presStyleCnt="0"/>
      <dgm:spPr/>
    </dgm:pt>
    <dgm:pt modelId="{D2C6857E-DDB3-4C35-BA90-172184A8FCBE}" type="pres">
      <dgm:prSet presAssocID="{8426E472-6157-45F1-8425-E265EC04E4B2}" presName="iconBgRect" presStyleLbl="bgShp" presStyleIdx="2" presStyleCnt="8"/>
      <dgm:spPr/>
    </dgm:pt>
    <dgm:pt modelId="{BD566DDC-38CE-481C-B1A0-FAF33D79D0B2}" type="pres">
      <dgm:prSet presAssocID="{8426E472-6157-45F1-8425-E265EC04E4B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654845-B39E-450E-BD79-F8E540BEF349}" type="pres">
      <dgm:prSet presAssocID="{8426E472-6157-45F1-8425-E265EC04E4B2}" presName="spaceRect" presStyleCnt="0"/>
      <dgm:spPr/>
    </dgm:pt>
    <dgm:pt modelId="{2702210A-8DAD-4589-B260-7BF5822F8E13}" type="pres">
      <dgm:prSet presAssocID="{8426E472-6157-45F1-8425-E265EC04E4B2}" presName="textRect" presStyleLbl="revTx" presStyleIdx="2" presStyleCnt="8">
        <dgm:presLayoutVars>
          <dgm:chMax val="1"/>
          <dgm:chPref val="1"/>
        </dgm:presLayoutVars>
      </dgm:prSet>
      <dgm:spPr/>
    </dgm:pt>
    <dgm:pt modelId="{B828C085-CA28-4AAE-A297-2DBE9805A55C}" type="pres">
      <dgm:prSet presAssocID="{CC3A83E6-BE65-42C1-8548-5371595EE490}" presName="sibTrans" presStyleCnt="0"/>
      <dgm:spPr/>
    </dgm:pt>
    <dgm:pt modelId="{4169E944-66B9-4BAC-B80C-62DA3FF6B699}" type="pres">
      <dgm:prSet presAssocID="{3E4A9D48-957F-4D3E-8899-78832D5A54DB}" presName="compNode" presStyleCnt="0"/>
      <dgm:spPr/>
    </dgm:pt>
    <dgm:pt modelId="{E5325DFD-01EF-4C7D-97CC-DBBBCDCA3716}" type="pres">
      <dgm:prSet presAssocID="{3E4A9D48-957F-4D3E-8899-78832D5A54DB}" presName="iconBgRect" presStyleLbl="bgShp" presStyleIdx="3" presStyleCnt="8"/>
      <dgm:spPr/>
    </dgm:pt>
    <dgm:pt modelId="{5A30FF83-6391-4076-81BB-33A89F15FB2E}" type="pres">
      <dgm:prSet presAssocID="{3E4A9D48-957F-4D3E-8899-78832D5A54D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BDBAD47-194E-4EF2-9FFD-84C19BDF13F3}" type="pres">
      <dgm:prSet presAssocID="{3E4A9D48-957F-4D3E-8899-78832D5A54DB}" presName="spaceRect" presStyleCnt="0"/>
      <dgm:spPr/>
    </dgm:pt>
    <dgm:pt modelId="{00CDDE8B-57DA-414E-B72D-761B687E0C88}" type="pres">
      <dgm:prSet presAssocID="{3E4A9D48-957F-4D3E-8899-78832D5A54DB}" presName="textRect" presStyleLbl="revTx" presStyleIdx="3" presStyleCnt="8">
        <dgm:presLayoutVars>
          <dgm:chMax val="1"/>
          <dgm:chPref val="1"/>
        </dgm:presLayoutVars>
      </dgm:prSet>
      <dgm:spPr/>
    </dgm:pt>
    <dgm:pt modelId="{C2C3A72C-A677-4607-BE92-07875B6EAF3E}" type="pres">
      <dgm:prSet presAssocID="{D78EA474-A1E1-44CC-B14C-5AB5E89B51B5}" presName="sibTrans" presStyleCnt="0"/>
      <dgm:spPr/>
    </dgm:pt>
    <dgm:pt modelId="{AC78C3DE-BA47-4CB9-AB81-EBF065395F2F}" type="pres">
      <dgm:prSet presAssocID="{8FF12731-B3ED-44C1-B4E9-B455D4A02CE9}" presName="compNode" presStyleCnt="0"/>
      <dgm:spPr/>
    </dgm:pt>
    <dgm:pt modelId="{CA8EEACF-C5D1-4A99-A425-765469F0B458}" type="pres">
      <dgm:prSet presAssocID="{8FF12731-B3ED-44C1-B4E9-B455D4A02CE9}" presName="iconBgRect" presStyleLbl="bgShp" presStyleIdx="4" presStyleCnt="8"/>
      <dgm:spPr/>
    </dgm:pt>
    <dgm:pt modelId="{6D7860DB-9C05-4DCD-9567-CC61A8CAB362}" type="pres">
      <dgm:prSet presAssocID="{8FF12731-B3ED-44C1-B4E9-B455D4A02CE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6DED6ACA-1197-41F8-A719-876FFF269817}" type="pres">
      <dgm:prSet presAssocID="{8FF12731-B3ED-44C1-B4E9-B455D4A02CE9}" presName="spaceRect" presStyleCnt="0"/>
      <dgm:spPr/>
    </dgm:pt>
    <dgm:pt modelId="{F7A15327-21CF-4975-97C9-8936DBC6A5B3}" type="pres">
      <dgm:prSet presAssocID="{8FF12731-B3ED-44C1-B4E9-B455D4A02CE9}" presName="textRect" presStyleLbl="revTx" presStyleIdx="4" presStyleCnt="8">
        <dgm:presLayoutVars>
          <dgm:chMax val="1"/>
          <dgm:chPref val="1"/>
        </dgm:presLayoutVars>
      </dgm:prSet>
      <dgm:spPr/>
    </dgm:pt>
    <dgm:pt modelId="{80E5845F-CE6B-498C-A7F6-DECE7DA0D447}" type="pres">
      <dgm:prSet presAssocID="{0EB26119-653D-4043-A0B3-39EE186791B5}" presName="sibTrans" presStyleCnt="0"/>
      <dgm:spPr/>
    </dgm:pt>
    <dgm:pt modelId="{C1EA6331-CA07-487A-B776-EC3987F43150}" type="pres">
      <dgm:prSet presAssocID="{A9454AF5-4958-4944-A8CE-45E7C76CFA47}" presName="compNode" presStyleCnt="0"/>
      <dgm:spPr/>
    </dgm:pt>
    <dgm:pt modelId="{64B8DD78-B782-4BA3-8A34-EB2F95349108}" type="pres">
      <dgm:prSet presAssocID="{A9454AF5-4958-4944-A8CE-45E7C76CFA47}" presName="iconBgRect" presStyleLbl="bgShp" presStyleIdx="5" presStyleCnt="8"/>
      <dgm:spPr/>
    </dgm:pt>
    <dgm:pt modelId="{B43EC617-6D18-432C-992F-48BA6E8C7BC6}" type="pres">
      <dgm:prSet presAssocID="{A9454AF5-4958-4944-A8CE-45E7C76CFA4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B23844A-0B0D-4A88-8EC9-8F0DEB376023}" type="pres">
      <dgm:prSet presAssocID="{A9454AF5-4958-4944-A8CE-45E7C76CFA47}" presName="spaceRect" presStyleCnt="0"/>
      <dgm:spPr/>
    </dgm:pt>
    <dgm:pt modelId="{57EC432B-4B0D-4B66-84EB-16BF3320EA4A}" type="pres">
      <dgm:prSet presAssocID="{A9454AF5-4958-4944-A8CE-45E7C76CFA47}" presName="textRect" presStyleLbl="revTx" presStyleIdx="5" presStyleCnt="8">
        <dgm:presLayoutVars>
          <dgm:chMax val="1"/>
          <dgm:chPref val="1"/>
        </dgm:presLayoutVars>
      </dgm:prSet>
      <dgm:spPr/>
    </dgm:pt>
    <dgm:pt modelId="{DABBD79C-3BAE-4178-A362-7DBB1F37B5C7}" type="pres">
      <dgm:prSet presAssocID="{9E14D044-5209-4CCA-A6DB-0614A80BBF06}" presName="sibTrans" presStyleCnt="0"/>
      <dgm:spPr/>
    </dgm:pt>
    <dgm:pt modelId="{6D41BB95-4310-4D33-8BDC-B25F397E6BFF}" type="pres">
      <dgm:prSet presAssocID="{CD24F5D7-D15C-448E-817D-F82E294CCF7E}" presName="compNode" presStyleCnt="0"/>
      <dgm:spPr/>
    </dgm:pt>
    <dgm:pt modelId="{4B711AD1-3FD8-4B46-A5A2-7ABDEFE9FB71}" type="pres">
      <dgm:prSet presAssocID="{CD24F5D7-D15C-448E-817D-F82E294CCF7E}" presName="iconBgRect" presStyleLbl="bgShp" presStyleIdx="6" presStyleCnt="8"/>
      <dgm:spPr/>
    </dgm:pt>
    <dgm:pt modelId="{327A19CF-9645-4D7D-8FCF-55B0CF366D25}" type="pres">
      <dgm:prSet presAssocID="{CD24F5D7-D15C-448E-817D-F82E294CCF7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69B3B80-2A70-4640-B026-770AD69581C8}" type="pres">
      <dgm:prSet presAssocID="{CD24F5D7-D15C-448E-817D-F82E294CCF7E}" presName="spaceRect" presStyleCnt="0"/>
      <dgm:spPr/>
    </dgm:pt>
    <dgm:pt modelId="{668D829D-E89E-48BE-8608-FAB8E098E267}" type="pres">
      <dgm:prSet presAssocID="{CD24F5D7-D15C-448E-817D-F82E294CCF7E}" presName="textRect" presStyleLbl="revTx" presStyleIdx="6" presStyleCnt="8">
        <dgm:presLayoutVars>
          <dgm:chMax val="1"/>
          <dgm:chPref val="1"/>
        </dgm:presLayoutVars>
      </dgm:prSet>
      <dgm:spPr/>
    </dgm:pt>
    <dgm:pt modelId="{62C4496E-4D77-4869-9ECA-3B566B8B38EB}" type="pres">
      <dgm:prSet presAssocID="{8546B737-9E58-4AE3-B4B7-B8D51B521EDF}" presName="sibTrans" presStyleCnt="0"/>
      <dgm:spPr/>
    </dgm:pt>
    <dgm:pt modelId="{A85CD613-D61D-47D4-9C9A-9D24A395D4C3}" type="pres">
      <dgm:prSet presAssocID="{C7CEC4E0-C9CD-4580-98E2-C58BAC06E45E}" presName="compNode" presStyleCnt="0"/>
      <dgm:spPr/>
    </dgm:pt>
    <dgm:pt modelId="{1A4000A8-83D2-474D-BB6C-4894AA79B966}" type="pres">
      <dgm:prSet presAssocID="{C7CEC4E0-C9CD-4580-98E2-C58BAC06E45E}" presName="iconBgRect" presStyleLbl="bgShp" presStyleIdx="7" presStyleCnt="8"/>
      <dgm:spPr/>
    </dgm:pt>
    <dgm:pt modelId="{AD59A8FF-F6F8-4DFB-9C5B-E0A5F6FB75AB}" type="pres">
      <dgm:prSet presAssocID="{C7CEC4E0-C9CD-4580-98E2-C58BAC06E45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A69B675-F187-4B6D-97D1-C93D510D402A}" type="pres">
      <dgm:prSet presAssocID="{C7CEC4E0-C9CD-4580-98E2-C58BAC06E45E}" presName="spaceRect" presStyleCnt="0"/>
      <dgm:spPr/>
    </dgm:pt>
    <dgm:pt modelId="{8232F583-3EB0-41F6-8432-4006D9974E2B}" type="pres">
      <dgm:prSet presAssocID="{C7CEC4E0-C9CD-4580-98E2-C58BAC06E45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7AF03E10-1BF4-4834-B172-E4F01E451E10}" type="presOf" srcId="{3E4A9D48-957F-4D3E-8899-78832D5A54DB}" destId="{00CDDE8B-57DA-414E-B72D-761B687E0C88}" srcOrd="0" destOrd="0" presId="urn:microsoft.com/office/officeart/2018/5/layout/IconCircleLabelList"/>
    <dgm:cxn modelId="{E5CB1F11-0CD5-40FB-A176-B67A0F3FF772}" srcId="{A4A455A8-B88F-4471-966A-790758BE438F}" destId="{C7CEC4E0-C9CD-4580-98E2-C58BAC06E45E}" srcOrd="7" destOrd="0" parTransId="{F75CEE11-B572-473E-B72D-28FA7ADDA712}" sibTransId="{801F2ED6-321A-425A-8570-7EF7D61DD70C}"/>
    <dgm:cxn modelId="{2C7FB615-09D8-44B4-8B25-2A14EF379F53}" type="presOf" srcId="{8426E472-6157-45F1-8425-E265EC04E4B2}" destId="{2702210A-8DAD-4589-B260-7BF5822F8E13}" srcOrd="0" destOrd="0" presId="urn:microsoft.com/office/officeart/2018/5/layout/IconCircleLabelList"/>
    <dgm:cxn modelId="{5B62E637-9DD3-478A-A48A-695CBC2DDC21}" type="presOf" srcId="{CD24F5D7-D15C-448E-817D-F82E294CCF7E}" destId="{668D829D-E89E-48BE-8608-FAB8E098E267}" srcOrd="0" destOrd="0" presId="urn:microsoft.com/office/officeart/2018/5/layout/IconCircleLabelList"/>
    <dgm:cxn modelId="{49C19C69-3058-40C0-8D65-FA1CD83F47D6}" type="presOf" srcId="{A9454AF5-4958-4944-A8CE-45E7C76CFA47}" destId="{57EC432B-4B0D-4B66-84EB-16BF3320EA4A}" srcOrd="0" destOrd="0" presId="urn:microsoft.com/office/officeart/2018/5/layout/IconCircleLabelList"/>
    <dgm:cxn modelId="{86A27C4C-9B19-44DC-97F3-10249A92B51E}" srcId="{A4A455A8-B88F-4471-966A-790758BE438F}" destId="{CD24F5D7-D15C-448E-817D-F82E294CCF7E}" srcOrd="6" destOrd="0" parTransId="{1445255A-7271-48D1-82CE-0E23079113BD}" sibTransId="{8546B737-9E58-4AE3-B4B7-B8D51B521EDF}"/>
    <dgm:cxn modelId="{8D1E9456-FF64-46E9-93BB-6B59BBFC5C4B}" srcId="{A4A455A8-B88F-4471-966A-790758BE438F}" destId="{A9454AF5-4958-4944-A8CE-45E7C76CFA47}" srcOrd="5" destOrd="0" parTransId="{9B7CDADA-10EA-45F2-A1D9-2E396C998C12}" sibTransId="{9E14D044-5209-4CCA-A6DB-0614A80BBF06}"/>
    <dgm:cxn modelId="{0401EA59-FFE9-4F92-97EA-06CD6738465E}" type="presOf" srcId="{A4A455A8-B88F-4471-966A-790758BE438F}" destId="{C63E11FC-D26C-45D7-8380-54124A13B07D}" srcOrd="0" destOrd="0" presId="urn:microsoft.com/office/officeart/2018/5/layout/IconCircleLabelList"/>
    <dgm:cxn modelId="{0A005D86-708E-460C-8352-3BC223FB71C9}" type="presOf" srcId="{985430B7-ACA6-4C2B-993D-ADF2EE6A98DE}" destId="{A27381D6-0634-473A-B11E-AE0ED085EA4A}" srcOrd="0" destOrd="0" presId="urn:microsoft.com/office/officeart/2018/5/layout/IconCircleLabelList"/>
    <dgm:cxn modelId="{A6A91D99-6BB4-4E59-8DB0-788A534D3B38}" srcId="{A4A455A8-B88F-4471-966A-790758BE438F}" destId="{39EE0AB1-6E11-4EC8-A2E4-557E0B682D0B}" srcOrd="0" destOrd="0" parTransId="{34F9E874-9581-471C-B940-06E3D4293E94}" sibTransId="{E3E5C6B6-F39C-42CB-ABC0-EBB01CF977E8}"/>
    <dgm:cxn modelId="{E48B8E99-8F44-4F41-8076-EA364A7B9E5C}" srcId="{A4A455A8-B88F-4471-966A-790758BE438F}" destId="{985430B7-ACA6-4C2B-993D-ADF2EE6A98DE}" srcOrd="1" destOrd="0" parTransId="{F4B0FB48-CB00-44DA-8A0B-B27659BAB89F}" sibTransId="{1CD23487-40D9-4AAA-A850-85182C0AFD53}"/>
    <dgm:cxn modelId="{6F1893A2-F4E0-4D52-9F13-1F2148B48C3C}" type="presOf" srcId="{C7CEC4E0-C9CD-4580-98E2-C58BAC06E45E}" destId="{8232F583-3EB0-41F6-8432-4006D9974E2B}" srcOrd="0" destOrd="0" presId="urn:microsoft.com/office/officeart/2018/5/layout/IconCircleLabelList"/>
    <dgm:cxn modelId="{93FC26A9-A4E9-4E40-B41B-59919B6CF0DC}" srcId="{A4A455A8-B88F-4471-966A-790758BE438F}" destId="{3E4A9D48-957F-4D3E-8899-78832D5A54DB}" srcOrd="3" destOrd="0" parTransId="{61D3E008-C5F3-4667-8432-90A6B1A4EA35}" sibTransId="{D78EA474-A1E1-44CC-B14C-5AB5E89B51B5}"/>
    <dgm:cxn modelId="{D9A494BC-0AFE-4555-87F3-269A8EE2BDA6}" srcId="{A4A455A8-B88F-4471-966A-790758BE438F}" destId="{8FF12731-B3ED-44C1-B4E9-B455D4A02CE9}" srcOrd="4" destOrd="0" parTransId="{67716EFC-50D5-4AEB-831A-5D094E2209DE}" sibTransId="{0EB26119-653D-4043-A0B3-39EE186791B5}"/>
    <dgm:cxn modelId="{0C6B89D4-671E-4A50-A073-1C48616F0255}" type="presOf" srcId="{39EE0AB1-6E11-4EC8-A2E4-557E0B682D0B}" destId="{0C915D91-FB1F-4BBD-A978-6CDF46CC9127}" srcOrd="0" destOrd="0" presId="urn:microsoft.com/office/officeart/2018/5/layout/IconCircleLabelList"/>
    <dgm:cxn modelId="{2AAAE9DA-6CAC-4DE7-B148-7C6D79712833}" type="presOf" srcId="{8FF12731-B3ED-44C1-B4E9-B455D4A02CE9}" destId="{F7A15327-21CF-4975-97C9-8936DBC6A5B3}" srcOrd="0" destOrd="0" presId="urn:microsoft.com/office/officeart/2018/5/layout/IconCircleLabelList"/>
    <dgm:cxn modelId="{D6BF8BE0-655C-420A-A210-777BC1CAAA6D}" srcId="{A4A455A8-B88F-4471-966A-790758BE438F}" destId="{8426E472-6157-45F1-8425-E265EC04E4B2}" srcOrd="2" destOrd="0" parTransId="{9F5BE177-4CCC-40F8-AB3C-345091276482}" sibTransId="{CC3A83E6-BE65-42C1-8548-5371595EE490}"/>
    <dgm:cxn modelId="{1FEF18E8-25C8-4D96-BD13-147AD5151B2F}" type="presParOf" srcId="{C63E11FC-D26C-45D7-8380-54124A13B07D}" destId="{14246274-2E5C-4C81-9B43-3AF956AA824C}" srcOrd="0" destOrd="0" presId="urn:microsoft.com/office/officeart/2018/5/layout/IconCircleLabelList"/>
    <dgm:cxn modelId="{42884501-7728-4644-909F-1A261C875152}" type="presParOf" srcId="{14246274-2E5C-4C81-9B43-3AF956AA824C}" destId="{0851DC92-C079-4BEF-B720-3024D00979B5}" srcOrd="0" destOrd="0" presId="urn:microsoft.com/office/officeart/2018/5/layout/IconCircleLabelList"/>
    <dgm:cxn modelId="{C2F463FF-8DBA-4BED-A6EE-776F73C4F35E}" type="presParOf" srcId="{14246274-2E5C-4C81-9B43-3AF956AA824C}" destId="{A7AD963A-B526-4A46-AEF5-79238D3907BB}" srcOrd="1" destOrd="0" presId="urn:microsoft.com/office/officeart/2018/5/layout/IconCircleLabelList"/>
    <dgm:cxn modelId="{AF271029-7C8E-4923-A448-A5F3527A4962}" type="presParOf" srcId="{14246274-2E5C-4C81-9B43-3AF956AA824C}" destId="{47A50B79-F167-47FD-BE32-7587AA19D627}" srcOrd="2" destOrd="0" presId="urn:microsoft.com/office/officeart/2018/5/layout/IconCircleLabelList"/>
    <dgm:cxn modelId="{4C94BCD2-EFDA-40EB-BAE3-A1EC71E8C3A9}" type="presParOf" srcId="{14246274-2E5C-4C81-9B43-3AF956AA824C}" destId="{0C915D91-FB1F-4BBD-A978-6CDF46CC9127}" srcOrd="3" destOrd="0" presId="urn:microsoft.com/office/officeart/2018/5/layout/IconCircleLabelList"/>
    <dgm:cxn modelId="{82F40047-A585-4F22-BCED-0439CA8408B5}" type="presParOf" srcId="{C63E11FC-D26C-45D7-8380-54124A13B07D}" destId="{9F3B9B83-734B-4807-8200-AE56F4415A15}" srcOrd="1" destOrd="0" presId="urn:microsoft.com/office/officeart/2018/5/layout/IconCircleLabelList"/>
    <dgm:cxn modelId="{ECC9546F-C4FD-4FCF-B6BD-8E5B3EF5D4A8}" type="presParOf" srcId="{C63E11FC-D26C-45D7-8380-54124A13B07D}" destId="{0A382EB7-6A7E-43B8-A769-13C08F5B9382}" srcOrd="2" destOrd="0" presId="urn:microsoft.com/office/officeart/2018/5/layout/IconCircleLabelList"/>
    <dgm:cxn modelId="{E3A4CD7D-CC8D-495A-B5F2-EF0A07129443}" type="presParOf" srcId="{0A382EB7-6A7E-43B8-A769-13C08F5B9382}" destId="{FEF5831F-3D6D-4F38-BF77-BF352D428080}" srcOrd="0" destOrd="0" presId="urn:microsoft.com/office/officeart/2018/5/layout/IconCircleLabelList"/>
    <dgm:cxn modelId="{72C7C455-C0FF-4A1F-B56F-AA2DFFFEBAD6}" type="presParOf" srcId="{0A382EB7-6A7E-43B8-A769-13C08F5B9382}" destId="{3D2A2CEA-46D7-4CE0-8166-5E6451992993}" srcOrd="1" destOrd="0" presId="urn:microsoft.com/office/officeart/2018/5/layout/IconCircleLabelList"/>
    <dgm:cxn modelId="{C1F7E15F-E4B9-4A1D-935E-950E4E0AD00F}" type="presParOf" srcId="{0A382EB7-6A7E-43B8-A769-13C08F5B9382}" destId="{DF2DF181-C7CE-4876-8999-C725056A6325}" srcOrd="2" destOrd="0" presId="urn:microsoft.com/office/officeart/2018/5/layout/IconCircleLabelList"/>
    <dgm:cxn modelId="{5D6E1BBC-5FF2-48CD-A556-991063B543CA}" type="presParOf" srcId="{0A382EB7-6A7E-43B8-A769-13C08F5B9382}" destId="{A27381D6-0634-473A-B11E-AE0ED085EA4A}" srcOrd="3" destOrd="0" presId="urn:microsoft.com/office/officeart/2018/5/layout/IconCircleLabelList"/>
    <dgm:cxn modelId="{6EFE4399-FEFF-4302-A9B8-64F67A919ACF}" type="presParOf" srcId="{C63E11FC-D26C-45D7-8380-54124A13B07D}" destId="{12BD5B56-AC36-402C-94B2-60D1EF2B09AA}" srcOrd="3" destOrd="0" presId="urn:microsoft.com/office/officeart/2018/5/layout/IconCircleLabelList"/>
    <dgm:cxn modelId="{EA4C6409-C536-4D99-BFE2-BF7A7DEC14AA}" type="presParOf" srcId="{C63E11FC-D26C-45D7-8380-54124A13B07D}" destId="{9E4C82E1-4904-4540-9CD1-D38C135808AB}" srcOrd="4" destOrd="0" presId="urn:microsoft.com/office/officeart/2018/5/layout/IconCircleLabelList"/>
    <dgm:cxn modelId="{1D1966C8-5767-4D04-991B-8CB6FC0945F7}" type="presParOf" srcId="{9E4C82E1-4904-4540-9CD1-D38C135808AB}" destId="{D2C6857E-DDB3-4C35-BA90-172184A8FCBE}" srcOrd="0" destOrd="0" presId="urn:microsoft.com/office/officeart/2018/5/layout/IconCircleLabelList"/>
    <dgm:cxn modelId="{2BF05F19-82B0-4A2F-96C6-0CBA6874B2C7}" type="presParOf" srcId="{9E4C82E1-4904-4540-9CD1-D38C135808AB}" destId="{BD566DDC-38CE-481C-B1A0-FAF33D79D0B2}" srcOrd="1" destOrd="0" presId="urn:microsoft.com/office/officeart/2018/5/layout/IconCircleLabelList"/>
    <dgm:cxn modelId="{B770B124-4993-43E2-A967-A6E02AFF6DFB}" type="presParOf" srcId="{9E4C82E1-4904-4540-9CD1-D38C135808AB}" destId="{F0654845-B39E-450E-BD79-F8E540BEF349}" srcOrd="2" destOrd="0" presId="urn:microsoft.com/office/officeart/2018/5/layout/IconCircleLabelList"/>
    <dgm:cxn modelId="{A12F2D76-C973-4A23-9480-1D3CE4D166BB}" type="presParOf" srcId="{9E4C82E1-4904-4540-9CD1-D38C135808AB}" destId="{2702210A-8DAD-4589-B260-7BF5822F8E13}" srcOrd="3" destOrd="0" presId="urn:microsoft.com/office/officeart/2018/5/layout/IconCircleLabelList"/>
    <dgm:cxn modelId="{FFAE59DE-6ACE-4E25-BDCF-B4CE3C1B5F85}" type="presParOf" srcId="{C63E11FC-D26C-45D7-8380-54124A13B07D}" destId="{B828C085-CA28-4AAE-A297-2DBE9805A55C}" srcOrd="5" destOrd="0" presId="urn:microsoft.com/office/officeart/2018/5/layout/IconCircleLabelList"/>
    <dgm:cxn modelId="{7CFBA8B7-F99C-44B2-898B-CE77C959D5F6}" type="presParOf" srcId="{C63E11FC-D26C-45D7-8380-54124A13B07D}" destId="{4169E944-66B9-4BAC-B80C-62DA3FF6B699}" srcOrd="6" destOrd="0" presId="urn:microsoft.com/office/officeart/2018/5/layout/IconCircleLabelList"/>
    <dgm:cxn modelId="{2FFF5385-0F47-4932-85AC-73F0FB7B7C7B}" type="presParOf" srcId="{4169E944-66B9-4BAC-B80C-62DA3FF6B699}" destId="{E5325DFD-01EF-4C7D-97CC-DBBBCDCA3716}" srcOrd="0" destOrd="0" presId="urn:microsoft.com/office/officeart/2018/5/layout/IconCircleLabelList"/>
    <dgm:cxn modelId="{D2181A0A-70E7-4F72-8E7F-CB459619215D}" type="presParOf" srcId="{4169E944-66B9-4BAC-B80C-62DA3FF6B699}" destId="{5A30FF83-6391-4076-81BB-33A89F15FB2E}" srcOrd="1" destOrd="0" presId="urn:microsoft.com/office/officeart/2018/5/layout/IconCircleLabelList"/>
    <dgm:cxn modelId="{B514E8A1-4868-4866-8C63-E75BCAF102D2}" type="presParOf" srcId="{4169E944-66B9-4BAC-B80C-62DA3FF6B699}" destId="{9BDBAD47-194E-4EF2-9FFD-84C19BDF13F3}" srcOrd="2" destOrd="0" presId="urn:microsoft.com/office/officeart/2018/5/layout/IconCircleLabelList"/>
    <dgm:cxn modelId="{10E47E1D-7114-49EB-A322-22A40B31D2B4}" type="presParOf" srcId="{4169E944-66B9-4BAC-B80C-62DA3FF6B699}" destId="{00CDDE8B-57DA-414E-B72D-761B687E0C88}" srcOrd="3" destOrd="0" presId="urn:microsoft.com/office/officeart/2018/5/layout/IconCircleLabelList"/>
    <dgm:cxn modelId="{7FA344D5-1307-4CA4-B5F5-2F7393D2293A}" type="presParOf" srcId="{C63E11FC-D26C-45D7-8380-54124A13B07D}" destId="{C2C3A72C-A677-4607-BE92-07875B6EAF3E}" srcOrd="7" destOrd="0" presId="urn:microsoft.com/office/officeart/2018/5/layout/IconCircleLabelList"/>
    <dgm:cxn modelId="{C0A8D36C-2675-4C96-815D-D1F7FA7F7AD3}" type="presParOf" srcId="{C63E11FC-D26C-45D7-8380-54124A13B07D}" destId="{AC78C3DE-BA47-4CB9-AB81-EBF065395F2F}" srcOrd="8" destOrd="0" presId="urn:microsoft.com/office/officeart/2018/5/layout/IconCircleLabelList"/>
    <dgm:cxn modelId="{3E312354-5EB6-4DE5-841A-D2EA3B8C25F8}" type="presParOf" srcId="{AC78C3DE-BA47-4CB9-AB81-EBF065395F2F}" destId="{CA8EEACF-C5D1-4A99-A425-765469F0B458}" srcOrd="0" destOrd="0" presId="urn:microsoft.com/office/officeart/2018/5/layout/IconCircleLabelList"/>
    <dgm:cxn modelId="{8C8CB862-8525-48ED-928C-9E830E8986E0}" type="presParOf" srcId="{AC78C3DE-BA47-4CB9-AB81-EBF065395F2F}" destId="{6D7860DB-9C05-4DCD-9567-CC61A8CAB362}" srcOrd="1" destOrd="0" presId="urn:microsoft.com/office/officeart/2018/5/layout/IconCircleLabelList"/>
    <dgm:cxn modelId="{F857CA56-92A2-44FC-8EDC-6E791A8B2F63}" type="presParOf" srcId="{AC78C3DE-BA47-4CB9-AB81-EBF065395F2F}" destId="{6DED6ACA-1197-41F8-A719-876FFF269817}" srcOrd="2" destOrd="0" presId="urn:microsoft.com/office/officeart/2018/5/layout/IconCircleLabelList"/>
    <dgm:cxn modelId="{216053D8-38EA-4BC0-B465-7DDF1551E626}" type="presParOf" srcId="{AC78C3DE-BA47-4CB9-AB81-EBF065395F2F}" destId="{F7A15327-21CF-4975-97C9-8936DBC6A5B3}" srcOrd="3" destOrd="0" presId="urn:microsoft.com/office/officeart/2018/5/layout/IconCircleLabelList"/>
    <dgm:cxn modelId="{D4DCDBBB-1A51-4130-85EB-7FF6EC18A94A}" type="presParOf" srcId="{C63E11FC-D26C-45D7-8380-54124A13B07D}" destId="{80E5845F-CE6B-498C-A7F6-DECE7DA0D447}" srcOrd="9" destOrd="0" presId="urn:microsoft.com/office/officeart/2018/5/layout/IconCircleLabelList"/>
    <dgm:cxn modelId="{30A45201-34ED-4DA3-A484-451E328BAF40}" type="presParOf" srcId="{C63E11FC-D26C-45D7-8380-54124A13B07D}" destId="{C1EA6331-CA07-487A-B776-EC3987F43150}" srcOrd="10" destOrd="0" presId="urn:microsoft.com/office/officeart/2018/5/layout/IconCircleLabelList"/>
    <dgm:cxn modelId="{50AAFF52-903D-4EA1-85B6-D038EB56A125}" type="presParOf" srcId="{C1EA6331-CA07-487A-B776-EC3987F43150}" destId="{64B8DD78-B782-4BA3-8A34-EB2F95349108}" srcOrd="0" destOrd="0" presId="urn:microsoft.com/office/officeart/2018/5/layout/IconCircleLabelList"/>
    <dgm:cxn modelId="{003523CB-4067-479E-B694-65DEC5F7240C}" type="presParOf" srcId="{C1EA6331-CA07-487A-B776-EC3987F43150}" destId="{B43EC617-6D18-432C-992F-48BA6E8C7BC6}" srcOrd="1" destOrd="0" presId="urn:microsoft.com/office/officeart/2018/5/layout/IconCircleLabelList"/>
    <dgm:cxn modelId="{74AB0425-B0B2-43FE-8501-6B5ECC5DA5B7}" type="presParOf" srcId="{C1EA6331-CA07-487A-B776-EC3987F43150}" destId="{2B23844A-0B0D-4A88-8EC9-8F0DEB376023}" srcOrd="2" destOrd="0" presId="urn:microsoft.com/office/officeart/2018/5/layout/IconCircleLabelList"/>
    <dgm:cxn modelId="{FD885F6F-60E4-4697-8CAF-5A72ABB93914}" type="presParOf" srcId="{C1EA6331-CA07-487A-B776-EC3987F43150}" destId="{57EC432B-4B0D-4B66-84EB-16BF3320EA4A}" srcOrd="3" destOrd="0" presId="urn:microsoft.com/office/officeart/2018/5/layout/IconCircleLabelList"/>
    <dgm:cxn modelId="{D805763B-58D7-48DE-BBB3-9F1E70374890}" type="presParOf" srcId="{C63E11FC-D26C-45D7-8380-54124A13B07D}" destId="{DABBD79C-3BAE-4178-A362-7DBB1F37B5C7}" srcOrd="11" destOrd="0" presId="urn:microsoft.com/office/officeart/2018/5/layout/IconCircleLabelList"/>
    <dgm:cxn modelId="{9EC23DE6-2014-416E-8234-9E4E07C74381}" type="presParOf" srcId="{C63E11FC-D26C-45D7-8380-54124A13B07D}" destId="{6D41BB95-4310-4D33-8BDC-B25F397E6BFF}" srcOrd="12" destOrd="0" presId="urn:microsoft.com/office/officeart/2018/5/layout/IconCircleLabelList"/>
    <dgm:cxn modelId="{7B96BD3F-654A-4D41-AE92-BF71751EA643}" type="presParOf" srcId="{6D41BB95-4310-4D33-8BDC-B25F397E6BFF}" destId="{4B711AD1-3FD8-4B46-A5A2-7ABDEFE9FB71}" srcOrd="0" destOrd="0" presId="urn:microsoft.com/office/officeart/2018/5/layout/IconCircleLabelList"/>
    <dgm:cxn modelId="{2B15CAAC-0B7F-4E5A-8F30-C3F513F8F27D}" type="presParOf" srcId="{6D41BB95-4310-4D33-8BDC-B25F397E6BFF}" destId="{327A19CF-9645-4D7D-8FCF-55B0CF366D25}" srcOrd="1" destOrd="0" presId="urn:microsoft.com/office/officeart/2018/5/layout/IconCircleLabelList"/>
    <dgm:cxn modelId="{87290CC9-D7D2-445F-9FDF-02EBA6B8968B}" type="presParOf" srcId="{6D41BB95-4310-4D33-8BDC-B25F397E6BFF}" destId="{969B3B80-2A70-4640-B026-770AD69581C8}" srcOrd="2" destOrd="0" presId="urn:microsoft.com/office/officeart/2018/5/layout/IconCircleLabelList"/>
    <dgm:cxn modelId="{550EC2C0-8C1F-4C2B-946A-BD6796E18A22}" type="presParOf" srcId="{6D41BB95-4310-4D33-8BDC-B25F397E6BFF}" destId="{668D829D-E89E-48BE-8608-FAB8E098E267}" srcOrd="3" destOrd="0" presId="urn:microsoft.com/office/officeart/2018/5/layout/IconCircleLabelList"/>
    <dgm:cxn modelId="{C432539D-9C4C-4103-BA42-C40C7B457ED8}" type="presParOf" srcId="{C63E11FC-D26C-45D7-8380-54124A13B07D}" destId="{62C4496E-4D77-4869-9ECA-3B566B8B38EB}" srcOrd="13" destOrd="0" presId="urn:microsoft.com/office/officeart/2018/5/layout/IconCircleLabelList"/>
    <dgm:cxn modelId="{1723D2EE-D674-4CDF-9B73-31D39FCA8E93}" type="presParOf" srcId="{C63E11FC-D26C-45D7-8380-54124A13B07D}" destId="{A85CD613-D61D-47D4-9C9A-9D24A395D4C3}" srcOrd="14" destOrd="0" presId="urn:microsoft.com/office/officeart/2018/5/layout/IconCircleLabelList"/>
    <dgm:cxn modelId="{72238012-C711-434E-972B-0B3C0A7873A2}" type="presParOf" srcId="{A85CD613-D61D-47D4-9C9A-9D24A395D4C3}" destId="{1A4000A8-83D2-474D-BB6C-4894AA79B966}" srcOrd="0" destOrd="0" presId="urn:microsoft.com/office/officeart/2018/5/layout/IconCircleLabelList"/>
    <dgm:cxn modelId="{4E3B7EB8-A9AD-4B30-A4D4-C01C9CEBCAD5}" type="presParOf" srcId="{A85CD613-D61D-47D4-9C9A-9D24A395D4C3}" destId="{AD59A8FF-F6F8-4DFB-9C5B-E0A5F6FB75AB}" srcOrd="1" destOrd="0" presId="urn:microsoft.com/office/officeart/2018/5/layout/IconCircleLabelList"/>
    <dgm:cxn modelId="{1AE1C78E-6DC7-4815-ADEC-6FBE41194A48}" type="presParOf" srcId="{A85CD613-D61D-47D4-9C9A-9D24A395D4C3}" destId="{DA69B675-F187-4B6D-97D1-C93D510D402A}" srcOrd="2" destOrd="0" presId="urn:microsoft.com/office/officeart/2018/5/layout/IconCircleLabelList"/>
    <dgm:cxn modelId="{C50BD95F-3405-4BEC-8DF2-A71DD9B0570F}" type="presParOf" srcId="{A85CD613-D61D-47D4-9C9A-9D24A395D4C3}" destId="{8232F583-3EB0-41F6-8432-4006D9974E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83127F-AEC8-4D89-B403-421BA03182E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C95D30-10D1-4183-8E7D-EADDA419E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Authentication and Role-Based Access</a:t>
          </a:r>
          <a:endParaRPr lang="en-US" dirty="0"/>
        </a:p>
      </dgm:t>
    </dgm:pt>
    <dgm:pt modelId="{1B41A0CD-ABE7-4F20-925A-1D32566E75E0}" type="parTrans" cxnId="{CD9EBEEA-E64D-45D3-9F59-8F7A190275F2}">
      <dgm:prSet/>
      <dgm:spPr/>
      <dgm:t>
        <a:bodyPr/>
        <a:lstStyle/>
        <a:p>
          <a:endParaRPr lang="en-US"/>
        </a:p>
      </dgm:t>
    </dgm:pt>
    <dgm:pt modelId="{9A59886B-4326-47C8-92F8-5F93B50A6F8C}" type="sibTrans" cxnId="{CD9EBEEA-E64D-45D3-9F59-8F7A190275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C14A5F-ADD8-4593-B71E-57A3D3F76B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Transaction Management</a:t>
          </a:r>
        </a:p>
      </dgm:t>
    </dgm:pt>
    <dgm:pt modelId="{B6652C3B-C1E0-4256-BFD0-8C1388A47EA2}" type="parTrans" cxnId="{8D8EDAD4-E269-4A5B-8F5D-8B1E3C6A7A0F}">
      <dgm:prSet/>
      <dgm:spPr/>
      <dgm:t>
        <a:bodyPr/>
        <a:lstStyle/>
        <a:p>
          <a:endParaRPr lang="en-US"/>
        </a:p>
      </dgm:t>
    </dgm:pt>
    <dgm:pt modelId="{38539766-EA7C-4A6B-B1B7-0B2184A91B85}" type="sibTrans" cxnId="{8D8EDAD4-E269-4A5B-8F5D-8B1E3C6A7A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BBC874-F81B-433F-AB41-BF5C5ED7E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Inventory Management</a:t>
          </a:r>
        </a:p>
      </dgm:t>
    </dgm:pt>
    <dgm:pt modelId="{DB0FAA2B-F058-45A8-B35F-144355CEED39}" type="parTrans" cxnId="{5BFF5211-8CC8-468F-BC2A-E55BD649E4DC}">
      <dgm:prSet/>
      <dgm:spPr/>
      <dgm:t>
        <a:bodyPr/>
        <a:lstStyle/>
        <a:p>
          <a:endParaRPr lang="en-US"/>
        </a:p>
      </dgm:t>
    </dgm:pt>
    <dgm:pt modelId="{FFDCE024-C6D8-40A1-8B19-D62D9171A391}" type="sibTrans" cxnId="{5BFF5211-8CC8-468F-BC2A-E55BD649E4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70BBE9-5D45-4673-B5D0-F0C79C850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Category Management</a:t>
          </a:r>
        </a:p>
      </dgm:t>
    </dgm:pt>
    <dgm:pt modelId="{BB55BBA6-C090-4E0C-9047-C2FD16D7EE28}" type="parTrans" cxnId="{584B9501-95BB-49C5-9DFE-DFFEB1595806}">
      <dgm:prSet/>
      <dgm:spPr/>
      <dgm:t>
        <a:bodyPr/>
        <a:lstStyle/>
        <a:p>
          <a:endParaRPr lang="en-US"/>
        </a:p>
      </dgm:t>
    </dgm:pt>
    <dgm:pt modelId="{AFAA9DD5-8250-4AED-9D71-665ECAEB1D7F}" type="sibTrans" cxnId="{584B9501-95BB-49C5-9DFE-DFFEB15958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5BCE14-8CF6-4A79-8AE6-DAEB3890C1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Reporting</a:t>
          </a:r>
        </a:p>
      </dgm:t>
    </dgm:pt>
    <dgm:pt modelId="{4B1E53EA-AFDA-4CDC-BE38-E069D09A9A22}" type="parTrans" cxnId="{4B553B6F-B855-48C5-AEE1-0F366FE64BCB}">
      <dgm:prSet/>
      <dgm:spPr/>
      <dgm:t>
        <a:bodyPr/>
        <a:lstStyle/>
        <a:p>
          <a:endParaRPr lang="en-US"/>
        </a:p>
      </dgm:t>
    </dgm:pt>
    <dgm:pt modelId="{0CD31F12-A227-4B63-BB6C-762D47D043E6}" type="sibTrans" cxnId="{4B553B6F-B855-48C5-AEE1-0F366FE64B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D99053-DBB2-4ADE-B241-8CBA922062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Settings</a:t>
          </a:r>
        </a:p>
      </dgm:t>
    </dgm:pt>
    <dgm:pt modelId="{96EFCBDD-06E7-4980-8C60-1423CF52412E}" type="parTrans" cxnId="{C32A674F-264F-4682-AD80-693E9D84FF8D}">
      <dgm:prSet/>
      <dgm:spPr/>
      <dgm:t>
        <a:bodyPr/>
        <a:lstStyle/>
        <a:p>
          <a:endParaRPr lang="en-US"/>
        </a:p>
      </dgm:t>
    </dgm:pt>
    <dgm:pt modelId="{33A632D4-E73F-431B-906F-973A7F9A687C}" type="sibTrans" cxnId="{C32A674F-264F-4682-AD80-693E9D84FF8D}">
      <dgm:prSet/>
      <dgm:spPr/>
      <dgm:t>
        <a:bodyPr/>
        <a:lstStyle/>
        <a:p>
          <a:endParaRPr lang="en-US"/>
        </a:p>
      </dgm:t>
    </dgm:pt>
    <dgm:pt modelId="{591AD834-B9B3-407A-957B-1EB70B26F592}" type="pres">
      <dgm:prSet presAssocID="{A783127F-AEC8-4D89-B403-421BA03182EC}" presName="root" presStyleCnt="0">
        <dgm:presLayoutVars>
          <dgm:dir/>
          <dgm:resizeHandles val="exact"/>
        </dgm:presLayoutVars>
      </dgm:prSet>
      <dgm:spPr/>
    </dgm:pt>
    <dgm:pt modelId="{1425A95D-3EAC-4428-A427-E21DA0A12E52}" type="pres">
      <dgm:prSet presAssocID="{A783127F-AEC8-4D89-B403-421BA03182EC}" presName="container" presStyleCnt="0">
        <dgm:presLayoutVars>
          <dgm:dir/>
          <dgm:resizeHandles val="exact"/>
        </dgm:presLayoutVars>
      </dgm:prSet>
      <dgm:spPr/>
    </dgm:pt>
    <dgm:pt modelId="{E234AC83-A13B-4845-8D5E-55AB37FAD0E3}" type="pres">
      <dgm:prSet presAssocID="{23C95D30-10D1-4183-8E7D-EADDA419E45D}" presName="compNode" presStyleCnt="0"/>
      <dgm:spPr/>
    </dgm:pt>
    <dgm:pt modelId="{F575445D-8CDE-4F73-9560-0C2EC5FB4BC3}" type="pres">
      <dgm:prSet presAssocID="{23C95D30-10D1-4183-8E7D-EADDA419E45D}" presName="iconBgRect" presStyleLbl="bgShp" presStyleIdx="0" presStyleCnt="6"/>
      <dgm:spPr/>
    </dgm:pt>
    <dgm:pt modelId="{31751455-CACC-4C8F-9B98-B5C155B66116}" type="pres">
      <dgm:prSet presAssocID="{23C95D30-10D1-4183-8E7D-EADDA419E45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6936BF8-7AA4-482C-8401-AFF8B64D21CE}" type="pres">
      <dgm:prSet presAssocID="{23C95D30-10D1-4183-8E7D-EADDA419E45D}" presName="spaceRect" presStyleCnt="0"/>
      <dgm:spPr/>
    </dgm:pt>
    <dgm:pt modelId="{0B6153E6-006C-41F0-94B6-905914A4D218}" type="pres">
      <dgm:prSet presAssocID="{23C95D30-10D1-4183-8E7D-EADDA419E45D}" presName="textRect" presStyleLbl="revTx" presStyleIdx="0" presStyleCnt="6">
        <dgm:presLayoutVars>
          <dgm:chMax val="1"/>
          <dgm:chPref val="1"/>
        </dgm:presLayoutVars>
      </dgm:prSet>
      <dgm:spPr/>
    </dgm:pt>
    <dgm:pt modelId="{ABD88627-10C3-4178-819F-95C473A32AB4}" type="pres">
      <dgm:prSet presAssocID="{9A59886B-4326-47C8-92F8-5F93B50A6F8C}" presName="sibTrans" presStyleLbl="sibTrans2D1" presStyleIdx="0" presStyleCnt="0"/>
      <dgm:spPr/>
    </dgm:pt>
    <dgm:pt modelId="{5BFEE56F-0D88-4F35-BDFB-EAC7D2A15DA2}" type="pres">
      <dgm:prSet presAssocID="{0FC14A5F-ADD8-4593-B71E-57A3D3F76B04}" presName="compNode" presStyleCnt="0"/>
      <dgm:spPr/>
    </dgm:pt>
    <dgm:pt modelId="{43824DA0-C972-4939-8045-381AA6F6EBE3}" type="pres">
      <dgm:prSet presAssocID="{0FC14A5F-ADD8-4593-B71E-57A3D3F76B04}" presName="iconBgRect" presStyleLbl="bgShp" presStyleIdx="1" presStyleCnt="6"/>
      <dgm:spPr/>
    </dgm:pt>
    <dgm:pt modelId="{25AA1A86-0059-4A21-A2E5-8EF6EA976C2C}" type="pres">
      <dgm:prSet presAssocID="{0FC14A5F-ADD8-4593-B71E-57A3D3F76B0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FA3200C-1ADB-492C-A31D-33B0FA06BE99}" type="pres">
      <dgm:prSet presAssocID="{0FC14A5F-ADD8-4593-B71E-57A3D3F76B04}" presName="spaceRect" presStyleCnt="0"/>
      <dgm:spPr/>
    </dgm:pt>
    <dgm:pt modelId="{3CFA5728-445D-4B54-A6EE-E1CE3AADC8A1}" type="pres">
      <dgm:prSet presAssocID="{0FC14A5F-ADD8-4593-B71E-57A3D3F76B04}" presName="textRect" presStyleLbl="revTx" presStyleIdx="1" presStyleCnt="6">
        <dgm:presLayoutVars>
          <dgm:chMax val="1"/>
          <dgm:chPref val="1"/>
        </dgm:presLayoutVars>
      </dgm:prSet>
      <dgm:spPr/>
    </dgm:pt>
    <dgm:pt modelId="{EC0EA68E-30BE-486A-8642-82F866C4B0DB}" type="pres">
      <dgm:prSet presAssocID="{38539766-EA7C-4A6B-B1B7-0B2184A91B85}" presName="sibTrans" presStyleLbl="sibTrans2D1" presStyleIdx="0" presStyleCnt="0"/>
      <dgm:spPr/>
    </dgm:pt>
    <dgm:pt modelId="{BBC7F48E-8D4A-4FB9-8DE4-29B4D66FA922}" type="pres">
      <dgm:prSet presAssocID="{ADBBC874-F81B-433F-AB41-BF5C5ED7EE41}" presName="compNode" presStyleCnt="0"/>
      <dgm:spPr/>
    </dgm:pt>
    <dgm:pt modelId="{9C96CD6A-2F68-48A1-9A7A-C512236E9F73}" type="pres">
      <dgm:prSet presAssocID="{ADBBC874-F81B-433F-AB41-BF5C5ED7EE41}" presName="iconBgRect" presStyleLbl="bgShp" presStyleIdx="2" presStyleCnt="6"/>
      <dgm:spPr/>
    </dgm:pt>
    <dgm:pt modelId="{090EDE52-74FF-4293-A4EA-FFAE3DC707DB}" type="pres">
      <dgm:prSet presAssocID="{ADBBC874-F81B-433F-AB41-BF5C5ED7EE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8013AD0-AA5A-4E6A-A81B-D8B2BB5C7A59}" type="pres">
      <dgm:prSet presAssocID="{ADBBC874-F81B-433F-AB41-BF5C5ED7EE41}" presName="spaceRect" presStyleCnt="0"/>
      <dgm:spPr/>
    </dgm:pt>
    <dgm:pt modelId="{B4A709AA-DE25-4A87-BEAF-49742E40BD3E}" type="pres">
      <dgm:prSet presAssocID="{ADBBC874-F81B-433F-AB41-BF5C5ED7EE41}" presName="textRect" presStyleLbl="revTx" presStyleIdx="2" presStyleCnt="6">
        <dgm:presLayoutVars>
          <dgm:chMax val="1"/>
          <dgm:chPref val="1"/>
        </dgm:presLayoutVars>
      </dgm:prSet>
      <dgm:spPr/>
    </dgm:pt>
    <dgm:pt modelId="{865324F6-B5A2-4985-B692-9A6805DC458B}" type="pres">
      <dgm:prSet presAssocID="{FFDCE024-C6D8-40A1-8B19-D62D9171A391}" presName="sibTrans" presStyleLbl="sibTrans2D1" presStyleIdx="0" presStyleCnt="0"/>
      <dgm:spPr/>
    </dgm:pt>
    <dgm:pt modelId="{263684AF-3C24-44B0-92EA-5DBC6125B9EA}" type="pres">
      <dgm:prSet presAssocID="{ED70BBE9-5D45-4673-B5D0-F0C79C850692}" presName="compNode" presStyleCnt="0"/>
      <dgm:spPr/>
    </dgm:pt>
    <dgm:pt modelId="{D0343DB8-8868-4C1D-AB45-75FE34F8F372}" type="pres">
      <dgm:prSet presAssocID="{ED70BBE9-5D45-4673-B5D0-F0C79C850692}" presName="iconBgRect" presStyleLbl="bgShp" presStyleIdx="3" presStyleCnt="6"/>
      <dgm:spPr/>
    </dgm:pt>
    <dgm:pt modelId="{0610D32D-E6A4-4DB4-BA07-53052F62890A}" type="pres">
      <dgm:prSet presAssocID="{ED70BBE9-5D45-4673-B5D0-F0C79C85069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3704CA-507D-4660-97A9-C463E91F01BE}" type="pres">
      <dgm:prSet presAssocID="{ED70BBE9-5D45-4673-B5D0-F0C79C850692}" presName="spaceRect" presStyleCnt="0"/>
      <dgm:spPr/>
    </dgm:pt>
    <dgm:pt modelId="{CB3812D3-EBFB-46BF-98F1-218906F98BA0}" type="pres">
      <dgm:prSet presAssocID="{ED70BBE9-5D45-4673-B5D0-F0C79C850692}" presName="textRect" presStyleLbl="revTx" presStyleIdx="3" presStyleCnt="6">
        <dgm:presLayoutVars>
          <dgm:chMax val="1"/>
          <dgm:chPref val="1"/>
        </dgm:presLayoutVars>
      </dgm:prSet>
      <dgm:spPr/>
    </dgm:pt>
    <dgm:pt modelId="{EFB94688-C3C4-4076-97D9-156C419DF5CC}" type="pres">
      <dgm:prSet presAssocID="{AFAA9DD5-8250-4AED-9D71-665ECAEB1D7F}" presName="sibTrans" presStyleLbl="sibTrans2D1" presStyleIdx="0" presStyleCnt="0"/>
      <dgm:spPr/>
    </dgm:pt>
    <dgm:pt modelId="{81BBD4AF-EAB2-4A4D-9BEF-92E0716F4410}" type="pres">
      <dgm:prSet presAssocID="{315BCE14-8CF6-4A79-8AE6-DAEB3890C118}" presName="compNode" presStyleCnt="0"/>
      <dgm:spPr/>
    </dgm:pt>
    <dgm:pt modelId="{79D0C670-6AA0-4F14-A659-5B4220C71C93}" type="pres">
      <dgm:prSet presAssocID="{315BCE14-8CF6-4A79-8AE6-DAEB3890C118}" presName="iconBgRect" presStyleLbl="bgShp" presStyleIdx="4" presStyleCnt="6"/>
      <dgm:spPr/>
    </dgm:pt>
    <dgm:pt modelId="{442FB5E1-5E4A-414A-BCA4-E0977F8BCAA2}" type="pres">
      <dgm:prSet presAssocID="{315BCE14-8CF6-4A79-8AE6-DAEB3890C11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6104EB1-1D04-4D6B-BBCE-A0076099CEBD}" type="pres">
      <dgm:prSet presAssocID="{315BCE14-8CF6-4A79-8AE6-DAEB3890C118}" presName="spaceRect" presStyleCnt="0"/>
      <dgm:spPr/>
    </dgm:pt>
    <dgm:pt modelId="{3A281ABD-57DB-4B4C-8A24-AF5BE51F7504}" type="pres">
      <dgm:prSet presAssocID="{315BCE14-8CF6-4A79-8AE6-DAEB3890C118}" presName="textRect" presStyleLbl="revTx" presStyleIdx="4" presStyleCnt="6">
        <dgm:presLayoutVars>
          <dgm:chMax val="1"/>
          <dgm:chPref val="1"/>
        </dgm:presLayoutVars>
      </dgm:prSet>
      <dgm:spPr/>
    </dgm:pt>
    <dgm:pt modelId="{2C3BFB08-7DDB-41C4-9760-C3446BD49F40}" type="pres">
      <dgm:prSet presAssocID="{0CD31F12-A227-4B63-BB6C-762D47D043E6}" presName="sibTrans" presStyleLbl="sibTrans2D1" presStyleIdx="0" presStyleCnt="0"/>
      <dgm:spPr/>
    </dgm:pt>
    <dgm:pt modelId="{87F9EB76-4B1B-4643-95D1-A3FC3AD1B6E4}" type="pres">
      <dgm:prSet presAssocID="{EDD99053-DBB2-4ADE-B241-8CBA922062E2}" presName="compNode" presStyleCnt="0"/>
      <dgm:spPr/>
    </dgm:pt>
    <dgm:pt modelId="{B365F419-B477-4122-B68E-705481DBF1CA}" type="pres">
      <dgm:prSet presAssocID="{EDD99053-DBB2-4ADE-B241-8CBA922062E2}" presName="iconBgRect" presStyleLbl="bgShp" presStyleIdx="5" presStyleCnt="6"/>
      <dgm:spPr/>
    </dgm:pt>
    <dgm:pt modelId="{8E630511-479F-4AA2-AB0E-4B9829CC45B5}" type="pres">
      <dgm:prSet presAssocID="{EDD99053-DBB2-4ADE-B241-8CBA922062E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207A80F-00ED-4A34-969C-5894B1B6AEE0}" type="pres">
      <dgm:prSet presAssocID="{EDD99053-DBB2-4ADE-B241-8CBA922062E2}" presName="spaceRect" presStyleCnt="0"/>
      <dgm:spPr/>
    </dgm:pt>
    <dgm:pt modelId="{DD5D8C26-A192-4B16-9DB4-84F84443C5B2}" type="pres">
      <dgm:prSet presAssocID="{EDD99053-DBB2-4ADE-B241-8CBA922062E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84B9501-95BB-49C5-9DFE-DFFEB1595806}" srcId="{A783127F-AEC8-4D89-B403-421BA03182EC}" destId="{ED70BBE9-5D45-4673-B5D0-F0C79C850692}" srcOrd="3" destOrd="0" parTransId="{BB55BBA6-C090-4E0C-9047-C2FD16D7EE28}" sibTransId="{AFAA9DD5-8250-4AED-9D71-665ECAEB1D7F}"/>
    <dgm:cxn modelId="{5BFF5211-8CC8-468F-BC2A-E55BD649E4DC}" srcId="{A783127F-AEC8-4D89-B403-421BA03182EC}" destId="{ADBBC874-F81B-433F-AB41-BF5C5ED7EE41}" srcOrd="2" destOrd="0" parTransId="{DB0FAA2B-F058-45A8-B35F-144355CEED39}" sibTransId="{FFDCE024-C6D8-40A1-8B19-D62D9171A391}"/>
    <dgm:cxn modelId="{AB143F27-E3EF-4652-A292-724035A0E0E6}" type="presOf" srcId="{315BCE14-8CF6-4A79-8AE6-DAEB3890C118}" destId="{3A281ABD-57DB-4B4C-8A24-AF5BE51F7504}" srcOrd="0" destOrd="0" presId="urn:microsoft.com/office/officeart/2018/2/layout/IconCircleList"/>
    <dgm:cxn modelId="{3BD8FC2D-9509-4920-BBE5-FC459424B955}" type="presOf" srcId="{ADBBC874-F81B-433F-AB41-BF5C5ED7EE41}" destId="{B4A709AA-DE25-4A87-BEAF-49742E40BD3E}" srcOrd="0" destOrd="0" presId="urn:microsoft.com/office/officeart/2018/2/layout/IconCircleList"/>
    <dgm:cxn modelId="{9D127238-22AE-4BE1-85E4-F8C3FC1D3B95}" type="presOf" srcId="{ED70BBE9-5D45-4673-B5D0-F0C79C850692}" destId="{CB3812D3-EBFB-46BF-98F1-218906F98BA0}" srcOrd="0" destOrd="0" presId="urn:microsoft.com/office/officeart/2018/2/layout/IconCircleList"/>
    <dgm:cxn modelId="{BF42B538-61C9-4A60-A9D2-98DDA423E055}" type="presOf" srcId="{9A59886B-4326-47C8-92F8-5F93B50A6F8C}" destId="{ABD88627-10C3-4178-819F-95C473A32AB4}" srcOrd="0" destOrd="0" presId="urn:microsoft.com/office/officeart/2018/2/layout/IconCircleList"/>
    <dgm:cxn modelId="{CD13F549-615A-4664-8D49-69558B77169A}" type="presOf" srcId="{0FC14A5F-ADD8-4593-B71E-57A3D3F76B04}" destId="{3CFA5728-445D-4B54-A6EE-E1CE3AADC8A1}" srcOrd="0" destOrd="0" presId="urn:microsoft.com/office/officeart/2018/2/layout/IconCircleList"/>
    <dgm:cxn modelId="{FFB7A84C-7541-4ABF-BEC3-BD46281955E0}" type="presOf" srcId="{38539766-EA7C-4A6B-B1B7-0B2184A91B85}" destId="{EC0EA68E-30BE-486A-8642-82F866C4B0DB}" srcOrd="0" destOrd="0" presId="urn:microsoft.com/office/officeart/2018/2/layout/IconCircleList"/>
    <dgm:cxn modelId="{84DBCB6E-0FCC-4BE1-8235-D42F41FEDFD0}" type="presOf" srcId="{AFAA9DD5-8250-4AED-9D71-665ECAEB1D7F}" destId="{EFB94688-C3C4-4076-97D9-156C419DF5CC}" srcOrd="0" destOrd="0" presId="urn:microsoft.com/office/officeart/2018/2/layout/IconCircleList"/>
    <dgm:cxn modelId="{4B553B6F-B855-48C5-AEE1-0F366FE64BCB}" srcId="{A783127F-AEC8-4D89-B403-421BA03182EC}" destId="{315BCE14-8CF6-4A79-8AE6-DAEB3890C118}" srcOrd="4" destOrd="0" parTransId="{4B1E53EA-AFDA-4CDC-BE38-E069D09A9A22}" sibTransId="{0CD31F12-A227-4B63-BB6C-762D47D043E6}"/>
    <dgm:cxn modelId="{C32A674F-264F-4682-AD80-693E9D84FF8D}" srcId="{A783127F-AEC8-4D89-B403-421BA03182EC}" destId="{EDD99053-DBB2-4ADE-B241-8CBA922062E2}" srcOrd="5" destOrd="0" parTransId="{96EFCBDD-06E7-4980-8C60-1423CF52412E}" sibTransId="{33A632D4-E73F-431B-906F-973A7F9A687C}"/>
    <dgm:cxn modelId="{43FB138D-686D-44EB-83E0-EA3D2C249918}" type="presOf" srcId="{FFDCE024-C6D8-40A1-8B19-D62D9171A391}" destId="{865324F6-B5A2-4985-B692-9A6805DC458B}" srcOrd="0" destOrd="0" presId="urn:microsoft.com/office/officeart/2018/2/layout/IconCircleList"/>
    <dgm:cxn modelId="{7108E9AB-8FF0-4C9D-9FD1-C96DA94233F0}" type="presOf" srcId="{A783127F-AEC8-4D89-B403-421BA03182EC}" destId="{591AD834-B9B3-407A-957B-1EB70B26F592}" srcOrd="0" destOrd="0" presId="urn:microsoft.com/office/officeart/2018/2/layout/IconCircleList"/>
    <dgm:cxn modelId="{DDDE8DAC-3A49-45DB-B0D3-A8296F0F7229}" type="presOf" srcId="{23C95D30-10D1-4183-8E7D-EADDA419E45D}" destId="{0B6153E6-006C-41F0-94B6-905914A4D218}" srcOrd="0" destOrd="0" presId="urn:microsoft.com/office/officeart/2018/2/layout/IconCircleList"/>
    <dgm:cxn modelId="{8D8EDAD4-E269-4A5B-8F5D-8B1E3C6A7A0F}" srcId="{A783127F-AEC8-4D89-B403-421BA03182EC}" destId="{0FC14A5F-ADD8-4593-B71E-57A3D3F76B04}" srcOrd="1" destOrd="0" parTransId="{B6652C3B-C1E0-4256-BFD0-8C1388A47EA2}" sibTransId="{38539766-EA7C-4A6B-B1B7-0B2184A91B85}"/>
    <dgm:cxn modelId="{A2D786EA-673A-47B5-B30D-6F88FF517048}" type="presOf" srcId="{0CD31F12-A227-4B63-BB6C-762D47D043E6}" destId="{2C3BFB08-7DDB-41C4-9760-C3446BD49F40}" srcOrd="0" destOrd="0" presId="urn:microsoft.com/office/officeart/2018/2/layout/IconCircleList"/>
    <dgm:cxn modelId="{CD9EBEEA-E64D-45D3-9F59-8F7A190275F2}" srcId="{A783127F-AEC8-4D89-B403-421BA03182EC}" destId="{23C95D30-10D1-4183-8E7D-EADDA419E45D}" srcOrd="0" destOrd="0" parTransId="{1B41A0CD-ABE7-4F20-925A-1D32566E75E0}" sibTransId="{9A59886B-4326-47C8-92F8-5F93B50A6F8C}"/>
    <dgm:cxn modelId="{45E6C1F7-FE1D-4F2C-8C3C-8BB62F4AEF79}" type="presOf" srcId="{EDD99053-DBB2-4ADE-B241-8CBA922062E2}" destId="{DD5D8C26-A192-4B16-9DB4-84F84443C5B2}" srcOrd="0" destOrd="0" presId="urn:microsoft.com/office/officeart/2018/2/layout/IconCircleList"/>
    <dgm:cxn modelId="{D7BAC0EC-C2D4-453C-B8CB-291E6B0C1E0A}" type="presParOf" srcId="{591AD834-B9B3-407A-957B-1EB70B26F592}" destId="{1425A95D-3EAC-4428-A427-E21DA0A12E52}" srcOrd="0" destOrd="0" presId="urn:microsoft.com/office/officeart/2018/2/layout/IconCircleList"/>
    <dgm:cxn modelId="{78C3EC4C-45F6-4906-A1CE-67362765A0AC}" type="presParOf" srcId="{1425A95D-3EAC-4428-A427-E21DA0A12E52}" destId="{E234AC83-A13B-4845-8D5E-55AB37FAD0E3}" srcOrd="0" destOrd="0" presId="urn:microsoft.com/office/officeart/2018/2/layout/IconCircleList"/>
    <dgm:cxn modelId="{F1C72F56-E35B-475B-B38D-86504E1119BC}" type="presParOf" srcId="{E234AC83-A13B-4845-8D5E-55AB37FAD0E3}" destId="{F575445D-8CDE-4F73-9560-0C2EC5FB4BC3}" srcOrd="0" destOrd="0" presId="urn:microsoft.com/office/officeart/2018/2/layout/IconCircleList"/>
    <dgm:cxn modelId="{A66C7982-466A-4AE6-B1E4-478E4022319F}" type="presParOf" srcId="{E234AC83-A13B-4845-8D5E-55AB37FAD0E3}" destId="{31751455-CACC-4C8F-9B98-B5C155B66116}" srcOrd="1" destOrd="0" presId="urn:microsoft.com/office/officeart/2018/2/layout/IconCircleList"/>
    <dgm:cxn modelId="{56E8E23A-7E98-4657-8F67-7AA051188427}" type="presParOf" srcId="{E234AC83-A13B-4845-8D5E-55AB37FAD0E3}" destId="{E6936BF8-7AA4-482C-8401-AFF8B64D21CE}" srcOrd="2" destOrd="0" presId="urn:microsoft.com/office/officeart/2018/2/layout/IconCircleList"/>
    <dgm:cxn modelId="{08D59C58-86A7-4E10-B918-DE66A9F71B66}" type="presParOf" srcId="{E234AC83-A13B-4845-8D5E-55AB37FAD0E3}" destId="{0B6153E6-006C-41F0-94B6-905914A4D218}" srcOrd="3" destOrd="0" presId="urn:microsoft.com/office/officeart/2018/2/layout/IconCircleList"/>
    <dgm:cxn modelId="{4AF8CDBE-5958-4846-827E-032327300CBB}" type="presParOf" srcId="{1425A95D-3EAC-4428-A427-E21DA0A12E52}" destId="{ABD88627-10C3-4178-819F-95C473A32AB4}" srcOrd="1" destOrd="0" presId="urn:microsoft.com/office/officeart/2018/2/layout/IconCircleList"/>
    <dgm:cxn modelId="{59800989-C592-45F6-81EE-DFF7584BC7DA}" type="presParOf" srcId="{1425A95D-3EAC-4428-A427-E21DA0A12E52}" destId="{5BFEE56F-0D88-4F35-BDFB-EAC7D2A15DA2}" srcOrd="2" destOrd="0" presId="urn:microsoft.com/office/officeart/2018/2/layout/IconCircleList"/>
    <dgm:cxn modelId="{9AAE2422-DF69-4F7E-B568-75655C94A59F}" type="presParOf" srcId="{5BFEE56F-0D88-4F35-BDFB-EAC7D2A15DA2}" destId="{43824DA0-C972-4939-8045-381AA6F6EBE3}" srcOrd="0" destOrd="0" presId="urn:microsoft.com/office/officeart/2018/2/layout/IconCircleList"/>
    <dgm:cxn modelId="{9DDC1832-E147-4672-AD50-02D22C78C06A}" type="presParOf" srcId="{5BFEE56F-0D88-4F35-BDFB-EAC7D2A15DA2}" destId="{25AA1A86-0059-4A21-A2E5-8EF6EA976C2C}" srcOrd="1" destOrd="0" presId="urn:microsoft.com/office/officeart/2018/2/layout/IconCircleList"/>
    <dgm:cxn modelId="{F6591D2B-CA9B-48B4-A604-0C7B474CFF1F}" type="presParOf" srcId="{5BFEE56F-0D88-4F35-BDFB-EAC7D2A15DA2}" destId="{8FA3200C-1ADB-492C-A31D-33B0FA06BE99}" srcOrd="2" destOrd="0" presId="urn:microsoft.com/office/officeart/2018/2/layout/IconCircleList"/>
    <dgm:cxn modelId="{B7218089-12C5-4B2A-8AF4-5D73EFCE44D1}" type="presParOf" srcId="{5BFEE56F-0D88-4F35-BDFB-EAC7D2A15DA2}" destId="{3CFA5728-445D-4B54-A6EE-E1CE3AADC8A1}" srcOrd="3" destOrd="0" presId="urn:microsoft.com/office/officeart/2018/2/layout/IconCircleList"/>
    <dgm:cxn modelId="{4DA13202-B47F-4D1A-9598-88A51EC8FB99}" type="presParOf" srcId="{1425A95D-3EAC-4428-A427-E21DA0A12E52}" destId="{EC0EA68E-30BE-486A-8642-82F866C4B0DB}" srcOrd="3" destOrd="0" presId="urn:microsoft.com/office/officeart/2018/2/layout/IconCircleList"/>
    <dgm:cxn modelId="{25E40826-589E-4ECF-9286-F154E1A0940D}" type="presParOf" srcId="{1425A95D-3EAC-4428-A427-E21DA0A12E52}" destId="{BBC7F48E-8D4A-4FB9-8DE4-29B4D66FA922}" srcOrd="4" destOrd="0" presId="urn:microsoft.com/office/officeart/2018/2/layout/IconCircleList"/>
    <dgm:cxn modelId="{98FB0F4E-4812-4350-B4BA-399B351D95FA}" type="presParOf" srcId="{BBC7F48E-8D4A-4FB9-8DE4-29B4D66FA922}" destId="{9C96CD6A-2F68-48A1-9A7A-C512236E9F73}" srcOrd="0" destOrd="0" presId="urn:microsoft.com/office/officeart/2018/2/layout/IconCircleList"/>
    <dgm:cxn modelId="{06783D45-7AD9-467C-B404-9CDE47677959}" type="presParOf" srcId="{BBC7F48E-8D4A-4FB9-8DE4-29B4D66FA922}" destId="{090EDE52-74FF-4293-A4EA-FFAE3DC707DB}" srcOrd="1" destOrd="0" presId="urn:microsoft.com/office/officeart/2018/2/layout/IconCircleList"/>
    <dgm:cxn modelId="{5846ED03-E95A-419C-9156-F93DEAA13D20}" type="presParOf" srcId="{BBC7F48E-8D4A-4FB9-8DE4-29B4D66FA922}" destId="{68013AD0-AA5A-4E6A-A81B-D8B2BB5C7A59}" srcOrd="2" destOrd="0" presId="urn:microsoft.com/office/officeart/2018/2/layout/IconCircleList"/>
    <dgm:cxn modelId="{9306323C-6398-49A8-8E81-2DE62CDC09E6}" type="presParOf" srcId="{BBC7F48E-8D4A-4FB9-8DE4-29B4D66FA922}" destId="{B4A709AA-DE25-4A87-BEAF-49742E40BD3E}" srcOrd="3" destOrd="0" presId="urn:microsoft.com/office/officeart/2018/2/layout/IconCircleList"/>
    <dgm:cxn modelId="{1BC6C95C-AEE2-4419-816D-18E853E9258B}" type="presParOf" srcId="{1425A95D-3EAC-4428-A427-E21DA0A12E52}" destId="{865324F6-B5A2-4985-B692-9A6805DC458B}" srcOrd="5" destOrd="0" presId="urn:microsoft.com/office/officeart/2018/2/layout/IconCircleList"/>
    <dgm:cxn modelId="{8701A9B9-3102-4A4E-8462-EEB6A9C220A2}" type="presParOf" srcId="{1425A95D-3EAC-4428-A427-E21DA0A12E52}" destId="{263684AF-3C24-44B0-92EA-5DBC6125B9EA}" srcOrd="6" destOrd="0" presId="urn:microsoft.com/office/officeart/2018/2/layout/IconCircleList"/>
    <dgm:cxn modelId="{E9E44CE0-53CB-4442-932F-7C995AD161AA}" type="presParOf" srcId="{263684AF-3C24-44B0-92EA-5DBC6125B9EA}" destId="{D0343DB8-8868-4C1D-AB45-75FE34F8F372}" srcOrd="0" destOrd="0" presId="urn:microsoft.com/office/officeart/2018/2/layout/IconCircleList"/>
    <dgm:cxn modelId="{8CC811D0-AD46-4486-AE9E-34DBC0251833}" type="presParOf" srcId="{263684AF-3C24-44B0-92EA-5DBC6125B9EA}" destId="{0610D32D-E6A4-4DB4-BA07-53052F62890A}" srcOrd="1" destOrd="0" presId="urn:microsoft.com/office/officeart/2018/2/layout/IconCircleList"/>
    <dgm:cxn modelId="{F3887B0C-97E6-48F9-8BC4-494C794D63BA}" type="presParOf" srcId="{263684AF-3C24-44B0-92EA-5DBC6125B9EA}" destId="{3A3704CA-507D-4660-97A9-C463E91F01BE}" srcOrd="2" destOrd="0" presId="urn:microsoft.com/office/officeart/2018/2/layout/IconCircleList"/>
    <dgm:cxn modelId="{F760FB5D-5635-45E0-8EC1-EECCF0886380}" type="presParOf" srcId="{263684AF-3C24-44B0-92EA-5DBC6125B9EA}" destId="{CB3812D3-EBFB-46BF-98F1-218906F98BA0}" srcOrd="3" destOrd="0" presId="urn:microsoft.com/office/officeart/2018/2/layout/IconCircleList"/>
    <dgm:cxn modelId="{D04B8713-FA73-4B96-B12C-4B5286215E29}" type="presParOf" srcId="{1425A95D-3EAC-4428-A427-E21DA0A12E52}" destId="{EFB94688-C3C4-4076-97D9-156C419DF5CC}" srcOrd="7" destOrd="0" presId="urn:microsoft.com/office/officeart/2018/2/layout/IconCircleList"/>
    <dgm:cxn modelId="{6F46D615-71CB-4349-8D7F-7DF2A1E90E84}" type="presParOf" srcId="{1425A95D-3EAC-4428-A427-E21DA0A12E52}" destId="{81BBD4AF-EAB2-4A4D-9BEF-92E0716F4410}" srcOrd="8" destOrd="0" presId="urn:microsoft.com/office/officeart/2018/2/layout/IconCircleList"/>
    <dgm:cxn modelId="{66E13EFD-D5C7-4D06-AF4B-C0B5DB3213F6}" type="presParOf" srcId="{81BBD4AF-EAB2-4A4D-9BEF-92E0716F4410}" destId="{79D0C670-6AA0-4F14-A659-5B4220C71C93}" srcOrd="0" destOrd="0" presId="urn:microsoft.com/office/officeart/2018/2/layout/IconCircleList"/>
    <dgm:cxn modelId="{6512B0F7-0374-4E69-BEA2-748E53509414}" type="presParOf" srcId="{81BBD4AF-EAB2-4A4D-9BEF-92E0716F4410}" destId="{442FB5E1-5E4A-414A-BCA4-E0977F8BCAA2}" srcOrd="1" destOrd="0" presId="urn:microsoft.com/office/officeart/2018/2/layout/IconCircleList"/>
    <dgm:cxn modelId="{96C80A36-8333-4E6F-B6E9-5153DF3A6226}" type="presParOf" srcId="{81BBD4AF-EAB2-4A4D-9BEF-92E0716F4410}" destId="{06104EB1-1D04-4D6B-BBCE-A0076099CEBD}" srcOrd="2" destOrd="0" presId="urn:microsoft.com/office/officeart/2018/2/layout/IconCircleList"/>
    <dgm:cxn modelId="{89792BCD-34B8-4C3A-A108-729AB8FD22CC}" type="presParOf" srcId="{81BBD4AF-EAB2-4A4D-9BEF-92E0716F4410}" destId="{3A281ABD-57DB-4B4C-8A24-AF5BE51F7504}" srcOrd="3" destOrd="0" presId="urn:microsoft.com/office/officeart/2018/2/layout/IconCircleList"/>
    <dgm:cxn modelId="{832CAC2F-4411-4046-AF34-498EE2190C9F}" type="presParOf" srcId="{1425A95D-3EAC-4428-A427-E21DA0A12E52}" destId="{2C3BFB08-7DDB-41C4-9760-C3446BD49F40}" srcOrd="9" destOrd="0" presId="urn:microsoft.com/office/officeart/2018/2/layout/IconCircleList"/>
    <dgm:cxn modelId="{9FAA729F-B244-40F7-A991-9256CFE57E7B}" type="presParOf" srcId="{1425A95D-3EAC-4428-A427-E21DA0A12E52}" destId="{87F9EB76-4B1B-4643-95D1-A3FC3AD1B6E4}" srcOrd="10" destOrd="0" presId="urn:microsoft.com/office/officeart/2018/2/layout/IconCircleList"/>
    <dgm:cxn modelId="{8AD1F341-E709-45A0-8C8D-DAF1863CD665}" type="presParOf" srcId="{87F9EB76-4B1B-4643-95D1-A3FC3AD1B6E4}" destId="{B365F419-B477-4122-B68E-705481DBF1CA}" srcOrd="0" destOrd="0" presId="urn:microsoft.com/office/officeart/2018/2/layout/IconCircleList"/>
    <dgm:cxn modelId="{3A7E733E-44E6-4F9E-B85B-21C4D6D8FF85}" type="presParOf" srcId="{87F9EB76-4B1B-4643-95D1-A3FC3AD1B6E4}" destId="{8E630511-479F-4AA2-AB0E-4B9829CC45B5}" srcOrd="1" destOrd="0" presId="urn:microsoft.com/office/officeart/2018/2/layout/IconCircleList"/>
    <dgm:cxn modelId="{E30A660F-DFE0-4A63-ABED-2DFE47D19844}" type="presParOf" srcId="{87F9EB76-4B1B-4643-95D1-A3FC3AD1B6E4}" destId="{A207A80F-00ED-4A34-969C-5894B1B6AEE0}" srcOrd="2" destOrd="0" presId="urn:microsoft.com/office/officeart/2018/2/layout/IconCircleList"/>
    <dgm:cxn modelId="{41BFADF4-8E41-4E42-83CD-C32B504E3601}" type="presParOf" srcId="{87F9EB76-4B1B-4643-95D1-A3FC3AD1B6E4}" destId="{DD5D8C26-A192-4B16-9DB4-84F84443C5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B271A1-B541-4248-94E8-1C722044C3A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23B653-5706-4B16-8C5D-0D1EC871C8BD}">
      <dgm:prSet/>
      <dgm:spPr/>
      <dgm:t>
        <a:bodyPr/>
        <a:lstStyle/>
        <a:p>
          <a:r>
            <a:rPr lang="en-US" b="1" u="sng" dirty="0"/>
            <a:t>Project Overview</a:t>
          </a:r>
          <a:endParaRPr lang="en-US" dirty="0"/>
        </a:p>
      </dgm:t>
    </dgm:pt>
    <dgm:pt modelId="{DEF5EEA9-0961-4B16-9B34-CB1DD1F6B8F8}" type="parTrans" cxnId="{ECA0EC96-AD01-46AB-B4CE-2AB186D2C927}">
      <dgm:prSet/>
      <dgm:spPr/>
      <dgm:t>
        <a:bodyPr/>
        <a:lstStyle/>
        <a:p>
          <a:endParaRPr lang="en-US"/>
        </a:p>
      </dgm:t>
    </dgm:pt>
    <dgm:pt modelId="{5EF8F43A-6737-4235-B567-88ABF8121A95}" type="sibTrans" cxnId="{ECA0EC96-AD01-46AB-B4CE-2AB186D2C927}">
      <dgm:prSet/>
      <dgm:spPr/>
      <dgm:t>
        <a:bodyPr/>
        <a:lstStyle/>
        <a:p>
          <a:endParaRPr lang="en-US"/>
        </a:p>
      </dgm:t>
    </dgm:pt>
    <dgm:pt modelId="{F4B0DBD2-CF26-4979-9F2B-090F569142FF}" type="pres">
      <dgm:prSet presAssocID="{8FB271A1-B541-4248-94E8-1C722044C3A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9014CB1-DA80-4DCB-99B9-F6C4A10A4C8B}" type="pres">
      <dgm:prSet presAssocID="{3C23B653-5706-4B16-8C5D-0D1EC871C8BD}" presName="horFlow" presStyleCnt="0"/>
      <dgm:spPr/>
    </dgm:pt>
    <dgm:pt modelId="{564DF7A2-2E1F-453C-AE8A-299E4C69A5FC}" type="pres">
      <dgm:prSet presAssocID="{3C23B653-5706-4B16-8C5D-0D1EC871C8BD}" presName="bigChev" presStyleLbl="node1" presStyleIdx="0" presStyleCnt="1" custLinFactNeighborX="-25697" custLinFactNeighborY="3181"/>
      <dgm:spPr/>
    </dgm:pt>
  </dgm:ptLst>
  <dgm:cxnLst>
    <dgm:cxn modelId="{480F357F-2B84-4DD2-9210-6020EDE19D47}" type="presOf" srcId="{8FB271A1-B541-4248-94E8-1C722044C3A3}" destId="{F4B0DBD2-CF26-4979-9F2B-090F569142FF}" srcOrd="0" destOrd="0" presId="urn:microsoft.com/office/officeart/2005/8/layout/lProcess3"/>
    <dgm:cxn modelId="{43A72986-EF68-44B9-929A-51E28A531075}" type="presOf" srcId="{3C23B653-5706-4B16-8C5D-0D1EC871C8BD}" destId="{564DF7A2-2E1F-453C-AE8A-299E4C69A5FC}" srcOrd="0" destOrd="0" presId="urn:microsoft.com/office/officeart/2005/8/layout/lProcess3"/>
    <dgm:cxn modelId="{ECA0EC96-AD01-46AB-B4CE-2AB186D2C927}" srcId="{8FB271A1-B541-4248-94E8-1C722044C3A3}" destId="{3C23B653-5706-4B16-8C5D-0D1EC871C8BD}" srcOrd="0" destOrd="0" parTransId="{DEF5EEA9-0961-4B16-9B34-CB1DD1F6B8F8}" sibTransId="{5EF8F43A-6737-4235-B567-88ABF8121A95}"/>
    <dgm:cxn modelId="{81D44F29-A22C-4E11-8BB2-E7027739CA57}" type="presParOf" srcId="{F4B0DBD2-CF26-4979-9F2B-090F569142FF}" destId="{F9014CB1-DA80-4DCB-99B9-F6C4A10A4C8B}" srcOrd="0" destOrd="0" presId="urn:microsoft.com/office/officeart/2005/8/layout/lProcess3"/>
    <dgm:cxn modelId="{CD5C845E-A5B1-4AD6-8513-6A7BC2391317}" type="presParOf" srcId="{F9014CB1-DA80-4DCB-99B9-F6C4A10A4C8B}" destId="{564DF7A2-2E1F-453C-AE8A-299E4C69A5F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187845-6F35-4FA8-9727-EAD34830577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8344E2-8751-4416-B794-1A9630E78B53}">
      <dgm:prSet/>
      <dgm:spPr/>
      <dgm:t>
        <a:bodyPr/>
        <a:lstStyle/>
        <a:p>
          <a:r>
            <a:rPr lang="en-US" b="1" i="0" baseline="0" dirty="0"/>
            <a:t>AWT</a:t>
          </a:r>
          <a:r>
            <a:rPr lang="en-US" b="0" i="0" baseline="0" dirty="0"/>
            <a:t> </a:t>
          </a:r>
          <a:endParaRPr lang="en-US" dirty="0"/>
        </a:p>
      </dgm:t>
    </dgm:pt>
    <dgm:pt modelId="{317F28B5-80DE-4F41-B99C-7C516AF7F529}" type="parTrans" cxnId="{4D28BE08-FBFC-4A9E-9145-7DE618C7206A}">
      <dgm:prSet/>
      <dgm:spPr/>
      <dgm:t>
        <a:bodyPr/>
        <a:lstStyle/>
        <a:p>
          <a:endParaRPr lang="en-US"/>
        </a:p>
      </dgm:t>
    </dgm:pt>
    <dgm:pt modelId="{441D4C67-26CC-4E78-B317-D2DCBA608E57}" type="sibTrans" cxnId="{4D28BE08-FBFC-4A9E-9145-7DE618C7206A}">
      <dgm:prSet/>
      <dgm:spPr/>
      <dgm:t>
        <a:bodyPr/>
        <a:lstStyle/>
        <a:p>
          <a:endParaRPr lang="en-US"/>
        </a:p>
      </dgm:t>
    </dgm:pt>
    <dgm:pt modelId="{86BC45C9-D292-49A3-8034-927DE0ABBF13}">
      <dgm:prSet/>
      <dgm:spPr/>
      <dgm:t>
        <a:bodyPr/>
        <a:lstStyle/>
        <a:p>
          <a:r>
            <a:rPr lang="en-US" b="1" i="0" baseline="0" dirty="0"/>
            <a:t>JDBC</a:t>
          </a:r>
          <a:endParaRPr lang="en-US" dirty="0"/>
        </a:p>
      </dgm:t>
    </dgm:pt>
    <dgm:pt modelId="{B7637584-A802-4100-99EF-56492659C486}" type="parTrans" cxnId="{B94D85C6-1974-42E0-AEE8-3455CF5B362C}">
      <dgm:prSet/>
      <dgm:spPr/>
      <dgm:t>
        <a:bodyPr/>
        <a:lstStyle/>
        <a:p>
          <a:endParaRPr lang="en-US"/>
        </a:p>
      </dgm:t>
    </dgm:pt>
    <dgm:pt modelId="{C8B91535-3822-46F6-9B10-45D8B2717758}" type="sibTrans" cxnId="{B94D85C6-1974-42E0-AEE8-3455CF5B362C}">
      <dgm:prSet/>
      <dgm:spPr/>
      <dgm:t>
        <a:bodyPr/>
        <a:lstStyle/>
        <a:p>
          <a:endParaRPr lang="en-US"/>
        </a:p>
      </dgm:t>
    </dgm:pt>
    <dgm:pt modelId="{AE17E81D-3462-4C9A-B0E1-1CCD1A88EBDA}">
      <dgm:prSet/>
      <dgm:spPr/>
      <dgm:t>
        <a:bodyPr/>
        <a:lstStyle/>
        <a:p>
          <a:r>
            <a:rPr lang="en-US" b="1" i="0" baseline="0" dirty="0"/>
            <a:t>Java Time</a:t>
          </a:r>
          <a:r>
            <a:rPr lang="en-US" b="0" i="0" baseline="0" dirty="0"/>
            <a:t> </a:t>
          </a:r>
          <a:endParaRPr lang="en-US" dirty="0"/>
        </a:p>
      </dgm:t>
    </dgm:pt>
    <dgm:pt modelId="{D564DED0-7893-4AAC-A52A-991E1E437A23}" type="parTrans" cxnId="{37CAB470-F1B5-454C-82D4-45879608B57F}">
      <dgm:prSet/>
      <dgm:spPr/>
      <dgm:t>
        <a:bodyPr/>
        <a:lstStyle/>
        <a:p>
          <a:endParaRPr lang="en-US"/>
        </a:p>
      </dgm:t>
    </dgm:pt>
    <dgm:pt modelId="{40B8C627-6D68-4361-9C5E-C935575C1105}" type="sibTrans" cxnId="{37CAB470-F1B5-454C-82D4-45879608B57F}">
      <dgm:prSet/>
      <dgm:spPr/>
      <dgm:t>
        <a:bodyPr/>
        <a:lstStyle/>
        <a:p>
          <a:endParaRPr lang="en-US"/>
        </a:p>
      </dgm:t>
    </dgm:pt>
    <dgm:pt modelId="{DC709A86-C515-46BC-98C9-0A9A3C42A16D}">
      <dgm:prSet/>
      <dgm:spPr/>
      <dgm:t>
        <a:bodyPr/>
        <a:lstStyle/>
        <a:p>
          <a:r>
            <a:rPr lang="en-US" b="1" i="0" baseline="0" dirty="0"/>
            <a:t>Swing</a:t>
          </a:r>
          <a:r>
            <a:rPr lang="en-US" b="0" i="0" baseline="0" dirty="0"/>
            <a:t> </a:t>
          </a:r>
          <a:endParaRPr lang="en-US" dirty="0"/>
        </a:p>
      </dgm:t>
    </dgm:pt>
    <dgm:pt modelId="{AB45EDA7-3188-4CF5-915B-F79B8D18DDC6}" type="parTrans" cxnId="{FE9BC30D-7F21-4410-9227-6B9EDA444A3E}">
      <dgm:prSet/>
      <dgm:spPr/>
      <dgm:t>
        <a:bodyPr/>
        <a:lstStyle/>
        <a:p>
          <a:endParaRPr lang="en-US"/>
        </a:p>
      </dgm:t>
    </dgm:pt>
    <dgm:pt modelId="{154B54C1-BA94-48E9-9883-7345AC4346B4}" type="sibTrans" cxnId="{FE9BC30D-7F21-4410-9227-6B9EDA444A3E}">
      <dgm:prSet/>
      <dgm:spPr/>
      <dgm:t>
        <a:bodyPr/>
        <a:lstStyle/>
        <a:p>
          <a:endParaRPr lang="en-US"/>
        </a:p>
      </dgm:t>
    </dgm:pt>
    <dgm:pt modelId="{6E1F76C6-8016-43AC-ACF5-82B9D554C054}">
      <dgm:prSet/>
      <dgm:spPr/>
      <dgm:t>
        <a:bodyPr/>
        <a:lstStyle/>
        <a:p>
          <a:r>
            <a:rPr lang="en-US" b="1" i="0" baseline="0" dirty="0"/>
            <a:t>Java Math</a:t>
          </a:r>
          <a:endParaRPr lang="en-US" dirty="0"/>
        </a:p>
      </dgm:t>
    </dgm:pt>
    <dgm:pt modelId="{4344DD5A-7B54-407C-A2A6-93D5660E773F}" type="parTrans" cxnId="{4BCB7257-866B-4E9F-8351-6CB76FFADA25}">
      <dgm:prSet/>
      <dgm:spPr/>
      <dgm:t>
        <a:bodyPr/>
        <a:lstStyle/>
        <a:p>
          <a:endParaRPr lang="en-US"/>
        </a:p>
      </dgm:t>
    </dgm:pt>
    <dgm:pt modelId="{FC247EE7-ED52-47FB-9F27-16AE2FB3D0FC}" type="sibTrans" cxnId="{4BCB7257-866B-4E9F-8351-6CB76FFADA25}">
      <dgm:prSet/>
      <dgm:spPr/>
      <dgm:t>
        <a:bodyPr/>
        <a:lstStyle/>
        <a:p>
          <a:endParaRPr lang="en-US"/>
        </a:p>
      </dgm:t>
    </dgm:pt>
    <dgm:pt modelId="{1A0B8762-08A7-4965-9A87-D31CDD3EC53F}" type="pres">
      <dgm:prSet presAssocID="{81187845-6F35-4FA8-9727-EAD348305771}" presName="compositeShape" presStyleCnt="0">
        <dgm:presLayoutVars>
          <dgm:chMax val="7"/>
          <dgm:dir/>
          <dgm:resizeHandles val="exact"/>
        </dgm:presLayoutVars>
      </dgm:prSet>
      <dgm:spPr/>
    </dgm:pt>
    <dgm:pt modelId="{FC046180-4FF8-4890-A22E-DCB41476CFA9}" type="pres">
      <dgm:prSet presAssocID="{BA8344E2-8751-4416-B794-1A9630E78B53}" presName="circ1" presStyleLbl="vennNode1" presStyleIdx="0" presStyleCnt="5"/>
      <dgm:spPr/>
    </dgm:pt>
    <dgm:pt modelId="{0C806897-B0FA-48F9-A088-E6CEE1D755E2}" type="pres">
      <dgm:prSet presAssocID="{BA8344E2-8751-4416-B794-1A9630E78B5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AC98DD6-733F-4817-864A-BC22996B4707}" type="pres">
      <dgm:prSet presAssocID="{86BC45C9-D292-49A3-8034-927DE0ABBF13}" presName="circ2" presStyleLbl="vennNode1" presStyleIdx="1" presStyleCnt="5"/>
      <dgm:spPr/>
    </dgm:pt>
    <dgm:pt modelId="{4FC7923F-F056-4CC7-A4AF-2A0B22DB3C34}" type="pres">
      <dgm:prSet presAssocID="{86BC45C9-D292-49A3-8034-927DE0ABBF1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53A13AE-5E7D-480A-90B1-316E373DDBDF}" type="pres">
      <dgm:prSet presAssocID="{AE17E81D-3462-4C9A-B0E1-1CCD1A88EBDA}" presName="circ3" presStyleLbl="vennNode1" presStyleIdx="2" presStyleCnt="5"/>
      <dgm:spPr/>
    </dgm:pt>
    <dgm:pt modelId="{E8AA6896-683D-496C-ABA0-3A282A03C9B3}" type="pres">
      <dgm:prSet presAssocID="{AE17E81D-3462-4C9A-B0E1-1CCD1A88EBD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2F270B4-3816-4CD8-A815-B4076F10FBD2}" type="pres">
      <dgm:prSet presAssocID="{DC709A86-C515-46BC-98C9-0A9A3C42A16D}" presName="circ4" presStyleLbl="vennNode1" presStyleIdx="3" presStyleCnt="5"/>
      <dgm:spPr/>
    </dgm:pt>
    <dgm:pt modelId="{89D283F8-F274-4F77-A1D9-3CDAAAF9CD3D}" type="pres">
      <dgm:prSet presAssocID="{DC709A86-C515-46BC-98C9-0A9A3C42A16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7E42FD-7EF7-48EC-9F3D-CCE05128276C}" type="pres">
      <dgm:prSet presAssocID="{6E1F76C6-8016-43AC-ACF5-82B9D554C054}" presName="circ5" presStyleLbl="vennNode1" presStyleIdx="4" presStyleCnt="5"/>
      <dgm:spPr/>
    </dgm:pt>
    <dgm:pt modelId="{D5C5A11F-23E8-4FE7-AC2D-6131A18B41A8}" type="pres">
      <dgm:prSet presAssocID="{6E1F76C6-8016-43AC-ACF5-82B9D554C054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D28BE08-FBFC-4A9E-9145-7DE618C7206A}" srcId="{81187845-6F35-4FA8-9727-EAD348305771}" destId="{BA8344E2-8751-4416-B794-1A9630E78B53}" srcOrd="0" destOrd="0" parTransId="{317F28B5-80DE-4F41-B99C-7C516AF7F529}" sibTransId="{441D4C67-26CC-4E78-B317-D2DCBA608E57}"/>
    <dgm:cxn modelId="{FE9BC30D-7F21-4410-9227-6B9EDA444A3E}" srcId="{81187845-6F35-4FA8-9727-EAD348305771}" destId="{DC709A86-C515-46BC-98C9-0A9A3C42A16D}" srcOrd="3" destOrd="0" parTransId="{AB45EDA7-3188-4CF5-915B-F79B8D18DDC6}" sibTransId="{154B54C1-BA94-48E9-9883-7345AC4346B4}"/>
    <dgm:cxn modelId="{6A045D46-0F87-4491-92D7-E95A0DBB7DC7}" type="presOf" srcId="{6E1F76C6-8016-43AC-ACF5-82B9D554C054}" destId="{D5C5A11F-23E8-4FE7-AC2D-6131A18B41A8}" srcOrd="0" destOrd="0" presId="urn:microsoft.com/office/officeart/2005/8/layout/venn1"/>
    <dgm:cxn modelId="{C1BB0A68-307D-4B7D-8A0E-36E3C6F91F5C}" type="presOf" srcId="{AE17E81D-3462-4C9A-B0E1-1CCD1A88EBDA}" destId="{E8AA6896-683D-496C-ABA0-3A282A03C9B3}" srcOrd="0" destOrd="0" presId="urn:microsoft.com/office/officeart/2005/8/layout/venn1"/>
    <dgm:cxn modelId="{840C6F6E-D6D7-425E-BEE1-B5AFC9E2DD92}" type="presOf" srcId="{DC709A86-C515-46BC-98C9-0A9A3C42A16D}" destId="{89D283F8-F274-4F77-A1D9-3CDAAAF9CD3D}" srcOrd="0" destOrd="0" presId="urn:microsoft.com/office/officeart/2005/8/layout/venn1"/>
    <dgm:cxn modelId="{37CAB470-F1B5-454C-82D4-45879608B57F}" srcId="{81187845-6F35-4FA8-9727-EAD348305771}" destId="{AE17E81D-3462-4C9A-B0E1-1CCD1A88EBDA}" srcOrd="2" destOrd="0" parTransId="{D564DED0-7893-4AAC-A52A-991E1E437A23}" sibTransId="{40B8C627-6D68-4361-9C5E-C935575C1105}"/>
    <dgm:cxn modelId="{4BCB7257-866B-4E9F-8351-6CB76FFADA25}" srcId="{81187845-6F35-4FA8-9727-EAD348305771}" destId="{6E1F76C6-8016-43AC-ACF5-82B9D554C054}" srcOrd="4" destOrd="0" parTransId="{4344DD5A-7B54-407C-A2A6-93D5660E773F}" sibTransId="{FC247EE7-ED52-47FB-9F27-16AE2FB3D0FC}"/>
    <dgm:cxn modelId="{9B1F028B-EFF1-4098-829E-1E411C3B44CF}" type="presOf" srcId="{86BC45C9-D292-49A3-8034-927DE0ABBF13}" destId="{4FC7923F-F056-4CC7-A4AF-2A0B22DB3C34}" srcOrd="0" destOrd="0" presId="urn:microsoft.com/office/officeart/2005/8/layout/venn1"/>
    <dgm:cxn modelId="{0B010298-C3CD-47FD-9034-20CB8A526E33}" type="presOf" srcId="{81187845-6F35-4FA8-9727-EAD348305771}" destId="{1A0B8762-08A7-4965-9A87-D31CDD3EC53F}" srcOrd="0" destOrd="0" presId="urn:microsoft.com/office/officeart/2005/8/layout/venn1"/>
    <dgm:cxn modelId="{B94D85C6-1974-42E0-AEE8-3455CF5B362C}" srcId="{81187845-6F35-4FA8-9727-EAD348305771}" destId="{86BC45C9-D292-49A3-8034-927DE0ABBF13}" srcOrd="1" destOrd="0" parTransId="{B7637584-A802-4100-99EF-56492659C486}" sibTransId="{C8B91535-3822-46F6-9B10-45D8B2717758}"/>
    <dgm:cxn modelId="{444CD9C7-5A39-4EAB-B25B-6911B7137FD8}" type="presOf" srcId="{BA8344E2-8751-4416-B794-1A9630E78B53}" destId="{0C806897-B0FA-48F9-A088-E6CEE1D755E2}" srcOrd="0" destOrd="0" presId="urn:microsoft.com/office/officeart/2005/8/layout/venn1"/>
    <dgm:cxn modelId="{24B21FC5-D3D2-47E0-83B2-C0E038B0B135}" type="presParOf" srcId="{1A0B8762-08A7-4965-9A87-D31CDD3EC53F}" destId="{FC046180-4FF8-4890-A22E-DCB41476CFA9}" srcOrd="0" destOrd="0" presId="urn:microsoft.com/office/officeart/2005/8/layout/venn1"/>
    <dgm:cxn modelId="{2E63A742-D5B9-4BAE-8EEA-B3BB0E7B0F89}" type="presParOf" srcId="{1A0B8762-08A7-4965-9A87-D31CDD3EC53F}" destId="{0C806897-B0FA-48F9-A088-E6CEE1D755E2}" srcOrd="1" destOrd="0" presId="urn:microsoft.com/office/officeart/2005/8/layout/venn1"/>
    <dgm:cxn modelId="{8391352A-A51C-4D42-B635-8129C3041DCD}" type="presParOf" srcId="{1A0B8762-08A7-4965-9A87-D31CDD3EC53F}" destId="{5AC98DD6-733F-4817-864A-BC22996B4707}" srcOrd="2" destOrd="0" presId="urn:microsoft.com/office/officeart/2005/8/layout/venn1"/>
    <dgm:cxn modelId="{DDF69FC3-165B-4591-A93A-16F8EE23E8CC}" type="presParOf" srcId="{1A0B8762-08A7-4965-9A87-D31CDD3EC53F}" destId="{4FC7923F-F056-4CC7-A4AF-2A0B22DB3C34}" srcOrd="3" destOrd="0" presId="urn:microsoft.com/office/officeart/2005/8/layout/venn1"/>
    <dgm:cxn modelId="{57EBDE74-3D2C-4CB5-9783-F48645633FB3}" type="presParOf" srcId="{1A0B8762-08A7-4965-9A87-D31CDD3EC53F}" destId="{453A13AE-5E7D-480A-90B1-316E373DDBDF}" srcOrd="4" destOrd="0" presId="urn:microsoft.com/office/officeart/2005/8/layout/venn1"/>
    <dgm:cxn modelId="{E38406E2-1870-451F-99B8-AC2109CE7F26}" type="presParOf" srcId="{1A0B8762-08A7-4965-9A87-D31CDD3EC53F}" destId="{E8AA6896-683D-496C-ABA0-3A282A03C9B3}" srcOrd="5" destOrd="0" presId="urn:microsoft.com/office/officeart/2005/8/layout/venn1"/>
    <dgm:cxn modelId="{646144A5-A5E3-467C-BC79-4B9935B38271}" type="presParOf" srcId="{1A0B8762-08A7-4965-9A87-D31CDD3EC53F}" destId="{C2F270B4-3816-4CD8-A815-B4076F10FBD2}" srcOrd="6" destOrd="0" presId="urn:microsoft.com/office/officeart/2005/8/layout/venn1"/>
    <dgm:cxn modelId="{2DFCC3AD-D3E9-4A1B-BFE7-AAAA8CC8EB0D}" type="presParOf" srcId="{1A0B8762-08A7-4965-9A87-D31CDD3EC53F}" destId="{89D283F8-F274-4F77-A1D9-3CDAAAF9CD3D}" srcOrd="7" destOrd="0" presId="urn:microsoft.com/office/officeart/2005/8/layout/venn1"/>
    <dgm:cxn modelId="{3B9F58E6-0697-4C26-8A15-D829972836E2}" type="presParOf" srcId="{1A0B8762-08A7-4965-9A87-D31CDD3EC53F}" destId="{9D7E42FD-7EF7-48EC-9F3D-CCE05128276C}" srcOrd="8" destOrd="0" presId="urn:microsoft.com/office/officeart/2005/8/layout/venn1"/>
    <dgm:cxn modelId="{EF5E4022-D08C-4420-B7DF-339813F50A82}" type="presParOf" srcId="{1A0B8762-08A7-4965-9A87-D31CDD3EC53F}" destId="{D5C5A11F-23E8-4FE7-AC2D-6131A18B41A8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5DFE7-49C2-424A-B240-7183923DBCE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087BFEB-7BA1-4D40-A759-38F87175F19D}">
      <dgm:prSet/>
      <dgm:spPr/>
      <dgm:t>
        <a:bodyPr/>
        <a:lstStyle/>
        <a:p>
          <a:r>
            <a:rPr lang="en-US" b="0" i="0" baseline="0"/>
            <a:t>Event-Driven Programming</a:t>
          </a:r>
          <a:endParaRPr lang="en-US"/>
        </a:p>
      </dgm:t>
    </dgm:pt>
    <dgm:pt modelId="{14520198-286E-42A9-84FF-7B6AF4FCCA8A}" type="parTrans" cxnId="{420F3E89-A7BC-4985-BDB7-8378E8973DFE}">
      <dgm:prSet/>
      <dgm:spPr/>
      <dgm:t>
        <a:bodyPr/>
        <a:lstStyle/>
        <a:p>
          <a:endParaRPr lang="en-US"/>
        </a:p>
      </dgm:t>
    </dgm:pt>
    <dgm:pt modelId="{DE97367B-8504-4703-AB11-33D87C260888}" type="sibTrans" cxnId="{420F3E89-A7BC-4985-BDB7-8378E8973DFE}">
      <dgm:prSet/>
      <dgm:spPr/>
      <dgm:t>
        <a:bodyPr/>
        <a:lstStyle/>
        <a:p>
          <a:endParaRPr lang="en-US"/>
        </a:p>
      </dgm:t>
    </dgm:pt>
    <dgm:pt modelId="{CA4179C0-8E17-43AE-A094-ECFC095BB437}">
      <dgm:prSet/>
      <dgm:spPr/>
      <dgm:t>
        <a:bodyPr/>
        <a:lstStyle/>
        <a:p>
          <a:r>
            <a:rPr lang="en-US" b="0" i="0" baseline="0"/>
            <a:t>Layout Management</a:t>
          </a:r>
          <a:endParaRPr lang="en-US"/>
        </a:p>
      </dgm:t>
    </dgm:pt>
    <dgm:pt modelId="{2E3C53AF-B21D-4DA0-B3D8-653DF80D277E}" type="parTrans" cxnId="{2A31EC80-C4B4-463A-9554-6BD5D96DB8D6}">
      <dgm:prSet/>
      <dgm:spPr/>
      <dgm:t>
        <a:bodyPr/>
        <a:lstStyle/>
        <a:p>
          <a:endParaRPr lang="en-US"/>
        </a:p>
      </dgm:t>
    </dgm:pt>
    <dgm:pt modelId="{52C890AC-9D59-464C-8019-0E8C85008B47}" type="sibTrans" cxnId="{2A31EC80-C4B4-463A-9554-6BD5D96DB8D6}">
      <dgm:prSet/>
      <dgm:spPr/>
      <dgm:t>
        <a:bodyPr/>
        <a:lstStyle/>
        <a:p>
          <a:endParaRPr lang="en-US"/>
        </a:p>
      </dgm:t>
    </dgm:pt>
    <dgm:pt modelId="{EA51554F-63E2-4DEF-998F-07C5E84CABB2}">
      <dgm:prSet/>
      <dgm:spPr/>
      <dgm:t>
        <a:bodyPr/>
        <a:lstStyle/>
        <a:p>
          <a:r>
            <a:rPr lang="en-US" b="0" i="0" baseline="0"/>
            <a:t>Custom Painting</a:t>
          </a:r>
          <a:endParaRPr lang="en-US"/>
        </a:p>
      </dgm:t>
    </dgm:pt>
    <dgm:pt modelId="{DCD1AD05-B64D-4BFD-ADA2-5FA467CF60C4}" type="parTrans" cxnId="{898DDCF3-C72A-4FE2-A681-47B58CE6A7C0}">
      <dgm:prSet/>
      <dgm:spPr/>
      <dgm:t>
        <a:bodyPr/>
        <a:lstStyle/>
        <a:p>
          <a:endParaRPr lang="en-US"/>
        </a:p>
      </dgm:t>
    </dgm:pt>
    <dgm:pt modelId="{F13218BC-5917-4C0C-A941-728F35D353E3}" type="sibTrans" cxnId="{898DDCF3-C72A-4FE2-A681-47B58CE6A7C0}">
      <dgm:prSet/>
      <dgm:spPr/>
      <dgm:t>
        <a:bodyPr/>
        <a:lstStyle/>
        <a:p>
          <a:endParaRPr lang="en-US"/>
        </a:p>
      </dgm:t>
    </dgm:pt>
    <dgm:pt modelId="{69113700-44E6-4879-9EED-7BAF83C08F87}">
      <dgm:prSet/>
      <dgm:spPr/>
      <dgm:t>
        <a:bodyPr/>
        <a:lstStyle/>
        <a:p>
          <a:r>
            <a:rPr lang="en-US" b="0" i="0" baseline="0"/>
            <a:t>Table Models</a:t>
          </a:r>
          <a:endParaRPr lang="en-US"/>
        </a:p>
      </dgm:t>
    </dgm:pt>
    <dgm:pt modelId="{FB70FF4C-9DBE-4C03-946F-A94C7310E2C6}" type="parTrans" cxnId="{83144CA1-54C0-4871-81F6-837C77A61C17}">
      <dgm:prSet/>
      <dgm:spPr/>
      <dgm:t>
        <a:bodyPr/>
        <a:lstStyle/>
        <a:p>
          <a:endParaRPr lang="en-US"/>
        </a:p>
      </dgm:t>
    </dgm:pt>
    <dgm:pt modelId="{4B287B3D-4EEE-497E-868D-FFD750085FAF}" type="sibTrans" cxnId="{83144CA1-54C0-4871-81F6-837C77A61C17}">
      <dgm:prSet/>
      <dgm:spPr/>
      <dgm:t>
        <a:bodyPr/>
        <a:lstStyle/>
        <a:p>
          <a:endParaRPr lang="en-US"/>
        </a:p>
      </dgm:t>
    </dgm:pt>
    <dgm:pt modelId="{8FB00FC0-4BA8-4BAA-803A-172745AAAE79}">
      <dgm:prSet/>
      <dgm:spPr/>
      <dgm:t>
        <a:bodyPr/>
        <a:lstStyle/>
        <a:p>
          <a:r>
            <a:rPr lang="en-US" b="0" i="0" baseline="0"/>
            <a:t>Input Validation &amp; Error Handling</a:t>
          </a:r>
          <a:endParaRPr lang="en-US"/>
        </a:p>
      </dgm:t>
    </dgm:pt>
    <dgm:pt modelId="{8C0125B0-54ED-4776-9F4F-3E822C532074}" type="parTrans" cxnId="{394882C7-0849-4E0D-B1EB-44EAAB6CBC27}">
      <dgm:prSet/>
      <dgm:spPr/>
      <dgm:t>
        <a:bodyPr/>
        <a:lstStyle/>
        <a:p>
          <a:endParaRPr lang="en-US"/>
        </a:p>
      </dgm:t>
    </dgm:pt>
    <dgm:pt modelId="{FCE18585-DB69-431D-95DA-1DD6A39D0289}" type="sibTrans" cxnId="{394882C7-0849-4E0D-B1EB-44EAAB6CBC27}">
      <dgm:prSet/>
      <dgm:spPr/>
      <dgm:t>
        <a:bodyPr/>
        <a:lstStyle/>
        <a:p>
          <a:endParaRPr lang="en-US"/>
        </a:p>
      </dgm:t>
    </dgm:pt>
    <dgm:pt modelId="{E0D33E13-6997-43BF-8110-6B5672A78D9C}" type="pres">
      <dgm:prSet presAssocID="{0725DFE7-49C2-424A-B240-7183923DBCED}" presName="vert0" presStyleCnt="0">
        <dgm:presLayoutVars>
          <dgm:dir/>
          <dgm:animOne val="branch"/>
          <dgm:animLvl val="lvl"/>
        </dgm:presLayoutVars>
      </dgm:prSet>
      <dgm:spPr/>
    </dgm:pt>
    <dgm:pt modelId="{0BA4DA09-0B0B-4302-B3D2-AE7F5EE0D866}" type="pres">
      <dgm:prSet presAssocID="{7087BFEB-7BA1-4D40-A759-38F87175F19D}" presName="thickLine" presStyleLbl="alignNode1" presStyleIdx="0" presStyleCnt="5"/>
      <dgm:spPr/>
    </dgm:pt>
    <dgm:pt modelId="{AF3389A7-C5CE-4DE1-8B72-777108196EC3}" type="pres">
      <dgm:prSet presAssocID="{7087BFEB-7BA1-4D40-A759-38F87175F19D}" presName="horz1" presStyleCnt="0"/>
      <dgm:spPr/>
    </dgm:pt>
    <dgm:pt modelId="{37110527-8442-420B-900E-B2C7CEE2FD4F}" type="pres">
      <dgm:prSet presAssocID="{7087BFEB-7BA1-4D40-A759-38F87175F19D}" presName="tx1" presStyleLbl="revTx" presStyleIdx="0" presStyleCnt="5"/>
      <dgm:spPr/>
    </dgm:pt>
    <dgm:pt modelId="{CBC7F946-01AC-4FBF-91F1-EF7A5384114A}" type="pres">
      <dgm:prSet presAssocID="{7087BFEB-7BA1-4D40-A759-38F87175F19D}" presName="vert1" presStyleCnt="0"/>
      <dgm:spPr/>
    </dgm:pt>
    <dgm:pt modelId="{B40A2DB4-985A-437A-B019-7B44E60B186C}" type="pres">
      <dgm:prSet presAssocID="{CA4179C0-8E17-43AE-A094-ECFC095BB437}" presName="thickLine" presStyleLbl="alignNode1" presStyleIdx="1" presStyleCnt="5"/>
      <dgm:spPr/>
    </dgm:pt>
    <dgm:pt modelId="{6E358F72-54B5-46BD-9698-2B838121343D}" type="pres">
      <dgm:prSet presAssocID="{CA4179C0-8E17-43AE-A094-ECFC095BB437}" presName="horz1" presStyleCnt="0"/>
      <dgm:spPr/>
    </dgm:pt>
    <dgm:pt modelId="{E9B74579-6869-410A-89EC-97B90C7E21E6}" type="pres">
      <dgm:prSet presAssocID="{CA4179C0-8E17-43AE-A094-ECFC095BB437}" presName="tx1" presStyleLbl="revTx" presStyleIdx="1" presStyleCnt="5"/>
      <dgm:spPr/>
    </dgm:pt>
    <dgm:pt modelId="{34DC2BC0-6B87-41BD-80AD-DCF1E5877911}" type="pres">
      <dgm:prSet presAssocID="{CA4179C0-8E17-43AE-A094-ECFC095BB437}" presName="vert1" presStyleCnt="0"/>
      <dgm:spPr/>
    </dgm:pt>
    <dgm:pt modelId="{AAB977EA-6649-43FF-AAA0-CE2B0CDA4C22}" type="pres">
      <dgm:prSet presAssocID="{EA51554F-63E2-4DEF-998F-07C5E84CABB2}" presName="thickLine" presStyleLbl="alignNode1" presStyleIdx="2" presStyleCnt="5"/>
      <dgm:spPr/>
    </dgm:pt>
    <dgm:pt modelId="{EF4CDED2-0505-42EE-84CF-99003074A427}" type="pres">
      <dgm:prSet presAssocID="{EA51554F-63E2-4DEF-998F-07C5E84CABB2}" presName="horz1" presStyleCnt="0"/>
      <dgm:spPr/>
    </dgm:pt>
    <dgm:pt modelId="{F012FF1A-AA63-4618-A0BA-ECE4A75EEB90}" type="pres">
      <dgm:prSet presAssocID="{EA51554F-63E2-4DEF-998F-07C5E84CABB2}" presName="tx1" presStyleLbl="revTx" presStyleIdx="2" presStyleCnt="5"/>
      <dgm:spPr/>
    </dgm:pt>
    <dgm:pt modelId="{34844567-03E6-4589-BD87-3ACB7264EEAF}" type="pres">
      <dgm:prSet presAssocID="{EA51554F-63E2-4DEF-998F-07C5E84CABB2}" presName="vert1" presStyleCnt="0"/>
      <dgm:spPr/>
    </dgm:pt>
    <dgm:pt modelId="{F0F9D5BA-545F-4A38-A9A4-3D9C749CB488}" type="pres">
      <dgm:prSet presAssocID="{69113700-44E6-4879-9EED-7BAF83C08F87}" presName="thickLine" presStyleLbl="alignNode1" presStyleIdx="3" presStyleCnt="5"/>
      <dgm:spPr/>
    </dgm:pt>
    <dgm:pt modelId="{27E38AEF-9D29-4CEF-AA18-34E0629C1990}" type="pres">
      <dgm:prSet presAssocID="{69113700-44E6-4879-9EED-7BAF83C08F87}" presName="horz1" presStyleCnt="0"/>
      <dgm:spPr/>
    </dgm:pt>
    <dgm:pt modelId="{13306216-AE5C-4E04-93E6-43D6D66522E5}" type="pres">
      <dgm:prSet presAssocID="{69113700-44E6-4879-9EED-7BAF83C08F87}" presName="tx1" presStyleLbl="revTx" presStyleIdx="3" presStyleCnt="5"/>
      <dgm:spPr/>
    </dgm:pt>
    <dgm:pt modelId="{CC0DDB8D-1C19-427E-822C-864EFC4D3B5C}" type="pres">
      <dgm:prSet presAssocID="{69113700-44E6-4879-9EED-7BAF83C08F87}" presName="vert1" presStyleCnt="0"/>
      <dgm:spPr/>
    </dgm:pt>
    <dgm:pt modelId="{A468824A-CA71-4CE2-BE4C-3E36C0E46E85}" type="pres">
      <dgm:prSet presAssocID="{8FB00FC0-4BA8-4BAA-803A-172745AAAE79}" presName="thickLine" presStyleLbl="alignNode1" presStyleIdx="4" presStyleCnt="5"/>
      <dgm:spPr/>
    </dgm:pt>
    <dgm:pt modelId="{C63CF859-5165-412F-B316-37B6FF989273}" type="pres">
      <dgm:prSet presAssocID="{8FB00FC0-4BA8-4BAA-803A-172745AAAE79}" presName="horz1" presStyleCnt="0"/>
      <dgm:spPr/>
    </dgm:pt>
    <dgm:pt modelId="{01BC15A7-7F45-48D8-96B9-71F298F9B382}" type="pres">
      <dgm:prSet presAssocID="{8FB00FC0-4BA8-4BAA-803A-172745AAAE79}" presName="tx1" presStyleLbl="revTx" presStyleIdx="4" presStyleCnt="5"/>
      <dgm:spPr/>
    </dgm:pt>
    <dgm:pt modelId="{EB6E07BE-0DCB-4123-9CCF-01BB50B41880}" type="pres">
      <dgm:prSet presAssocID="{8FB00FC0-4BA8-4BAA-803A-172745AAAE79}" presName="vert1" presStyleCnt="0"/>
      <dgm:spPr/>
    </dgm:pt>
  </dgm:ptLst>
  <dgm:cxnLst>
    <dgm:cxn modelId="{182B6A21-C0ED-4F59-85DB-4BD6970F7E52}" type="presOf" srcId="{CA4179C0-8E17-43AE-A094-ECFC095BB437}" destId="{E9B74579-6869-410A-89EC-97B90C7E21E6}" srcOrd="0" destOrd="0" presId="urn:microsoft.com/office/officeart/2008/layout/LinedList"/>
    <dgm:cxn modelId="{5A23B627-99FE-4B1E-B7DD-D5F4FD9C8E06}" type="presOf" srcId="{7087BFEB-7BA1-4D40-A759-38F87175F19D}" destId="{37110527-8442-420B-900E-B2C7CEE2FD4F}" srcOrd="0" destOrd="0" presId="urn:microsoft.com/office/officeart/2008/layout/LinedList"/>
    <dgm:cxn modelId="{6D073C3C-820C-4D3B-91EA-C207FD254B92}" type="presOf" srcId="{EA51554F-63E2-4DEF-998F-07C5E84CABB2}" destId="{F012FF1A-AA63-4618-A0BA-ECE4A75EEB90}" srcOrd="0" destOrd="0" presId="urn:microsoft.com/office/officeart/2008/layout/LinedList"/>
    <dgm:cxn modelId="{9C229A7F-A9F2-41C1-BE61-8FBAAC877284}" type="presOf" srcId="{69113700-44E6-4879-9EED-7BAF83C08F87}" destId="{13306216-AE5C-4E04-93E6-43D6D66522E5}" srcOrd="0" destOrd="0" presId="urn:microsoft.com/office/officeart/2008/layout/LinedList"/>
    <dgm:cxn modelId="{2A31EC80-C4B4-463A-9554-6BD5D96DB8D6}" srcId="{0725DFE7-49C2-424A-B240-7183923DBCED}" destId="{CA4179C0-8E17-43AE-A094-ECFC095BB437}" srcOrd="1" destOrd="0" parTransId="{2E3C53AF-B21D-4DA0-B3D8-653DF80D277E}" sibTransId="{52C890AC-9D59-464C-8019-0E8C85008B47}"/>
    <dgm:cxn modelId="{420F3E89-A7BC-4985-BDB7-8378E8973DFE}" srcId="{0725DFE7-49C2-424A-B240-7183923DBCED}" destId="{7087BFEB-7BA1-4D40-A759-38F87175F19D}" srcOrd="0" destOrd="0" parTransId="{14520198-286E-42A9-84FF-7B6AF4FCCA8A}" sibTransId="{DE97367B-8504-4703-AB11-33D87C260888}"/>
    <dgm:cxn modelId="{83144CA1-54C0-4871-81F6-837C77A61C17}" srcId="{0725DFE7-49C2-424A-B240-7183923DBCED}" destId="{69113700-44E6-4879-9EED-7BAF83C08F87}" srcOrd="3" destOrd="0" parTransId="{FB70FF4C-9DBE-4C03-946F-A94C7310E2C6}" sibTransId="{4B287B3D-4EEE-497E-868D-FFD750085FAF}"/>
    <dgm:cxn modelId="{BE92AAB1-2E41-4E9C-8234-17351381C6F4}" type="presOf" srcId="{0725DFE7-49C2-424A-B240-7183923DBCED}" destId="{E0D33E13-6997-43BF-8110-6B5672A78D9C}" srcOrd="0" destOrd="0" presId="urn:microsoft.com/office/officeart/2008/layout/LinedList"/>
    <dgm:cxn modelId="{4D054FC6-CBEC-4215-9A4D-9943B6BBB878}" type="presOf" srcId="{8FB00FC0-4BA8-4BAA-803A-172745AAAE79}" destId="{01BC15A7-7F45-48D8-96B9-71F298F9B382}" srcOrd="0" destOrd="0" presId="urn:microsoft.com/office/officeart/2008/layout/LinedList"/>
    <dgm:cxn modelId="{394882C7-0849-4E0D-B1EB-44EAAB6CBC27}" srcId="{0725DFE7-49C2-424A-B240-7183923DBCED}" destId="{8FB00FC0-4BA8-4BAA-803A-172745AAAE79}" srcOrd="4" destOrd="0" parTransId="{8C0125B0-54ED-4776-9F4F-3E822C532074}" sibTransId="{FCE18585-DB69-431D-95DA-1DD6A39D0289}"/>
    <dgm:cxn modelId="{898DDCF3-C72A-4FE2-A681-47B58CE6A7C0}" srcId="{0725DFE7-49C2-424A-B240-7183923DBCED}" destId="{EA51554F-63E2-4DEF-998F-07C5E84CABB2}" srcOrd="2" destOrd="0" parTransId="{DCD1AD05-B64D-4BFD-ADA2-5FA467CF60C4}" sibTransId="{F13218BC-5917-4C0C-A941-728F35D353E3}"/>
    <dgm:cxn modelId="{B6917E3A-5E96-4D57-AB7C-57422CF97DCF}" type="presParOf" srcId="{E0D33E13-6997-43BF-8110-6B5672A78D9C}" destId="{0BA4DA09-0B0B-4302-B3D2-AE7F5EE0D866}" srcOrd="0" destOrd="0" presId="urn:microsoft.com/office/officeart/2008/layout/LinedList"/>
    <dgm:cxn modelId="{D15FB1B1-767C-4153-9C45-BDB95227DDA5}" type="presParOf" srcId="{E0D33E13-6997-43BF-8110-6B5672A78D9C}" destId="{AF3389A7-C5CE-4DE1-8B72-777108196EC3}" srcOrd="1" destOrd="0" presId="urn:microsoft.com/office/officeart/2008/layout/LinedList"/>
    <dgm:cxn modelId="{70F98BDF-0188-4477-9B79-B8E432F83F9C}" type="presParOf" srcId="{AF3389A7-C5CE-4DE1-8B72-777108196EC3}" destId="{37110527-8442-420B-900E-B2C7CEE2FD4F}" srcOrd="0" destOrd="0" presId="urn:microsoft.com/office/officeart/2008/layout/LinedList"/>
    <dgm:cxn modelId="{8948E462-847C-4BF1-BEA5-C403FE8232A7}" type="presParOf" srcId="{AF3389A7-C5CE-4DE1-8B72-777108196EC3}" destId="{CBC7F946-01AC-4FBF-91F1-EF7A5384114A}" srcOrd="1" destOrd="0" presId="urn:microsoft.com/office/officeart/2008/layout/LinedList"/>
    <dgm:cxn modelId="{57EE656A-6458-4D9B-B367-DA1F2B483820}" type="presParOf" srcId="{E0D33E13-6997-43BF-8110-6B5672A78D9C}" destId="{B40A2DB4-985A-437A-B019-7B44E60B186C}" srcOrd="2" destOrd="0" presId="urn:microsoft.com/office/officeart/2008/layout/LinedList"/>
    <dgm:cxn modelId="{8FD76CD8-3CE2-42FB-A67E-1ED3BE2B5017}" type="presParOf" srcId="{E0D33E13-6997-43BF-8110-6B5672A78D9C}" destId="{6E358F72-54B5-46BD-9698-2B838121343D}" srcOrd="3" destOrd="0" presId="urn:microsoft.com/office/officeart/2008/layout/LinedList"/>
    <dgm:cxn modelId="{BD2F55B9-4AA7-4919-8604-FCB0320EA86B}" type="presParOf" srcId="{6E358F72-54B5-46BD-9698-2B838121343D}" destId="{E9B74579-6869-410A-89EC-97B90C7E21E6}" srcOrd="0" destOrd="0" presId="urn:microsoft.com/office/officeart/2008/layout/LinedList"/>
    <dgm:cxn modelId="{A824ADB3-CDDE-4B67-B196-66A9A528DEE1}" type="presParOf" srcId="{6E358F72-54B5-46BD-9698-2B838121343D}" destId="{34DC2BC0-6B87-41BD-80AD-DCF1E5877911}" srcOrd="1" destOrd="0" presId="urn:microsoft.com/office/officeart/2008/layout/LinedList"/>
    <dgm:cxn modelId="{AB5B605A-7F12-4B87-91E8-E9937342EF3C}" type="presParOf" srcId="{E0D33E13-6997-43BF-8110-6B5672A78D9C}" destId="{AAB977EA-6649-43FF-AAA0-CE2B0CDA4C22}" srcOrd="4" destOrd="0" presId="urn:microsoft.com/office/officeart/2008/layout/LinedList"/>
    <dgm:cxn modelId="{10A9A31F-1405-486E-B2F2-3D42EA27A148}" type="presParOf" srcId="{E0D33E13-6997-43BF-8110-6B5672A78D9C}" destId="{EF4CDED2-0505-42EE-84CF-99003074A427}" srcOrd="5" destOrd="0" presId="urn:microsoft.com/office/officeart/2008/layout/LinedList"/>
    <dgm:cxn modelId="{BF09BF28-344D-489B-95A9-1811CD8CEC0E}" type="presParOf" srcId="{EF4CDED2-0505-42EE-84CF-99003074A427}" destId="{F012FF1A-AA63-4618-A0BA-ECE4A75EEB90}" srcOrd="0" destOrd="0" presId="urn:microsoft.com/office/officeart/2008/layout/LinedList"/>
    <dgm:cxn modelId="{DB3179F6-7F8A-4178-8C59-D3C4FA4824BE}" type="presParOf" srcId="{EF4CDED2-0505-42EE-84CF-99003074A427}" destId="{34844567-03E6-4589-BD87-3ACB7264EEAF}" srcOrd="1" destOrd="0" presId="urn:microsoft.com/office/officeart/2008/layout/LinedList"/>
    <dgm:cxn modelId="{23002D64-D248-4630-BB2C-E33405602919}" type="presParOf" srcId="{E0D33E13-6997-43BF-8110-6B5672A78D9C}" destId="{F0F9D5BA-545F-4A38-A9A4-3D9C749CB488}" srcOrd="6" destOrd="0" presId="urn:microsoft.com/office/officeart/2008/layout/LinedList"/>
    <dgm:cxn modelId="{6A4A2BAB-C95C-492E-AD05-1F884D2463B4}" type="presParOf" srcId="{E0D33E13-6997-43BF-8110-6B5672A78D9C}" destId="{27E38AEF-9D29-4CEF-AA18-34E0629C1990}" srcOrd="7" destOrd="0" presId="urn:microsoft.com/office/officeart/2008/layout/LinedList"/>
    <dgm:cxn modelId="{C8B36314-5C9E-4EE6-A9A1-B1EABE66D1BB}" type="presParOf" srcId="{27E38AEF-9D29-4CEF-AA18-34E0629C1990}" destId="{13306216-AE5C-4E04-93E6-43D6D66522E5}" srcOrd="0" destOrd="0" presId="urn:microsoft.com/office/officeart/2008/layout/LinedList"/>
    <dgm:cxn modelId="{EE4BC674-F41F-441E-805E-DAE40144CA37}" type="presParOf" srcId="{27E38AEF-9D29-4CEF-AA18-34E0629C1990}" destId="{CC0DDB8D-1C19-427E-822C-864EFC4D3B5C}" srcOrd="1" destOrd="0" presId="urn:microsoft.com/office/officeart/2008/layout/LinedList"/>
    <dgm:cxn modelId="{6BEB898A-2739-4039-B790-FF17C87CD4C8}" type="presParOf" srcId="{E0D33E13-6997-43BF-8110-6B5672A78D9C}" destId="{A468824A-CA71-4CE2-BE4C-3E36C0E46E85}" srcOrd="8" destOrd="0" presId="urn:microsoft.com/office/officeart/2008/layout/LinedList"/>
    <dgm:cxn modelId="{58E71159-50A8-408C-8C12-81CB0E2B9AE1}" type="presParOf" srcId="{E0D33E13-6997-43BF-8110-6B5672A78D9C}" destId="{C63CF859-5165-412F-B316-37B6FF989273}" srcOrd="9" destOrd="0" presId="urn:microsoft.com/office/officeart/2008/layout/LinedList"/>
    <dgm:cxn modelId="{8C55056F-D7B4-40D8-836B-9FF045B04AA5}" type="presParOf" srcId="{C63CF859-5165-412F-B316-37B6FF989273}" destId="{01BC15A7-7F45-48D8-96B9-71F298F9B382}" srcOrd="0" destOrd="0" presId="urn:microsoft.com/office/officeart/2008/layout/LinedList"/>
    <dgm:cxn modelId="{BA550901-6F38-4814-81DF-D16DE8A9E65B}" type="presParOf" srcId="{C63CF859-5165-412F-B316-37B6FF989273}" destId="{EB6E07BE-0DCB-4123-9CCF-01BB50B418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A61A-F95D-4A98-8937-F68DB7504EB4}">
      <dsp:nvSpPr>
        <dsp:cNvPr id="0" name=""/>
        <dsp:cNvSpPr/>
      </dsp:nvSpPr>
      <dsp:spPr>
        <a:xfrm>
          <a:off x="0" y="16141"/>
          <a:ext cx="8825658" cy="3313439"/>
        </a:xfrm>
        <a:prstGeom prst="roundRect">
          <a:avLst/>
        </a:prstGeom>
        <a:solidFill>
          <a:srgbClr val="99D6DB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b="1" i="0" u="none" kern="1200" dirty="0">
              <a:solidFill>
                <a:schemeClr val="bg2"/>
              </a:solidFill>
            </a:rPr>
            <a:t>Project Title  </a:t>
          </a:r>
          <a:br>
            <a:rPr lang="en-US" sz="5900" b="0" i="0" u="sng" kern="1200" dirty="0"/>
          </a:br>
          <a:r>
            <a:rPr lang="en-US" sz="5900" b="0" i="0" kern="1200" dirty="0"/>
            <a:t>Expense &amp; Inventory Management System</a:t>
          </a:r>
          <a:endParaRPr lang="en-US" sz="5900" kern="1200" dirty="0"/>
        </a:p>
      </dsp:txBody>
      <dsp:txXfrm>
        <a:off x="161749" y="177890"/>
        <a:ext cx="8502160" cy="2989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50472-03AC-472A-A382-C9AC1C19B3A6}">
      <dsp:nvSpPr>
        <dsp:cNvPr id="0" name=""/>
        <dsp:cNvSpPr/>
      </dsp:nvSpPr>
      <dsp:spPr>
        <a:xfrm>
          <a:off x="4252984" y="965149"/>
          <a:ext cx="3723778" cy="1319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830"/>
              </a:lnTo>
              <a:lnTo>
                <a:pt x="3723778" y="1116830"/>
              </a:lnTo>
              <a:lnTo>
                <a:pt x="3723778" y="1319511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671BA-A469-402B-97C2-B8B7800F2A47}">
      <dsp:nvSpPr>
        <dsp:cNvPr id="0" name=""/>
        <dsp:cNvSpPr/>
      </dsp:nvSpPr>
      <dsp:spPr>
        <a:xfrm>
          <a:off x="4252984" y="965149"/>
          <a:ext cx="1388116" cy="1319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830"/>
              </a:lnTo>
              <a:lnTo>
                <a:pt x="1388116" y="1116830"/>
              </a:lnTo>
              <a:lnTo>
                <a:pt x="1388116" y="1319511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844D1-C23D-408E-87EA-FE37279E0E9D}">
      <dsp:nvSpPr>
        <dsp:cNvPr id="0" name=""/>
        <dsp:cNvSpPr/>
      </dsp:nvSpPr>
      <dsp:spPr>
        <a:xfrm>
          <a:off x="3305439" y="965149"/>
          <a:ext cx="947545" cy="1319511"/>
        </a:xfrm>
        <a:custGeom>
          <a:avLst/>
          <a:gdLst/>
          <a:ahLst/>
          <a:cxnLst/>
          <a:rect l="0" t="0" r="0" b="0"/>
          <a:pathLst>
            <a:path>
              <a:moveTo>
                <a:pt x="947545" y="0"/>
              </a:moveTo>
              <a:lnTo>
                <a:pt x="947545" y="1116830"/>
              </a:lnTo>
              <a:lnTo>
                <a:pt x="0" y="1116830"/>
              </a:lnTo>
              <a:lnTo>
                <a:pt x="0" y="1319511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B4529-B532-44F5-A538-BA723E0A192A}">
      <dsp:nvSpPr>
        <dsp:cNvPr id="0" name=""/>
        <dsp:cNvSpPr/>
      </dsp:nvSpPr>
      <dsp:spPr>
        <a:xfrm>
          <a:off x="969777" y="965149"/>
          <a:ext cx="3283207" cy="1319511"/>
        </a:xfrm>
        <a:custGeom>
          <a:avLst/>
          <a:gdLst/>
          <a:ahLst/>
          <a:cxnLst/>
          <a:rect l="0" t="0" r="0" b="0"/>
          <a:pathLst>
            <a:path>
              <a:moveTo>
                <a:pt x="3283207" y="0"/>
              </a:moveTo>
              <a:lnTo>
                <a:pt x="3283207" y="1116830"/>
              </a:lnTo>
              <a:lnTo>
                <a:pt x="0" y="1116830"/>
              </a:lnTo>
              <a:lnTo>
                <a:pt x="0" y="1319511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FF889-AEC3-4233-B7A0-B9674E960C6C}">
      <dsp:nvSpPr>
        <dsp:cNvPr id="0" name=""/>
        <dsp:cNvSpPr/>
      </dsp:nvSpPr>
      <dsp:spPr>
        <a:xfrm>
          <a:off x="3287835" y="0"/>
          <a:ext cx="1930299" cy="9651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sng" kern="1200" dirty="0"/>
            <a:t>Team Members</a:t>
          </a:r>
          <a:endParaRPr lang="en-US" sz="2200" kern="1200" dirty="0"/>
        </a:p>
      </dsp:txBody>
      <dsp:txXfrm>
        <a:off x="3287835" y="0"/>
        <a:ext cx="1930299" cy="965149"/>
      </dsp:txXfrm>
    </dsp:sp>
    <dsp:sp modelId="{0D82594E-91CA-4964-A63E-4A32D481DB86}">
      <dsp:nvSpPr>
        <dsp:cNvPr id="0" name=""/>
        <dsp:cNvSpPr/>
      </dsp:nvSpPr>
      <dsp:spPr>
        <a:xfrm>
          <a:off x="4627" y="2284661"/>
          <a:ext cx="1930299" cy="9651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Soumitra Saha (356)</a:t>
          </a:r>
          <a:endParaRPr lang="en-US" sz="2200" kern="1200" dirty="0"/>
        </a:p>
      </dsp:txBody>
      <dsp:txXfrm>
        <a:off x="4627" y="2284661"/>
        <a:ext cx="1930299" cy="965149"/>
      </dsp:txXfrm>
    </dsp:sp>
    <dsp:sp modelId="{90E2DD01-821B-4310-B9F4-B9F103970EEF}">
      <dsp:nvSpPr>
        <dsp:cNvPr id="0" name=""/>
        <dsp:cNvSpPr/>
      </dsp:nvSpPr>
      <dsp:spPr>
        <a:xfrm>
          <a:off x="2340289" y="2284661"/>
          <a:ext cx="1930299" cy="9651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Mesbah Uddin Aqib (346)</a:t>
          </a:r>
          <a:endParaRPr lang="en-US" sz="2200" kern="1200" dirty="0"/>
        </a:p>
      </dsp:txBody>
      <dsp:txXfrm>
        <a:off x="2340289" y="2284661"/>
        <a:ext cx="1930299" cy="965149"/>
      </dsp:txXfrm>
    </dsp:sp>
    <dsp:sp modelId="{27165CDE-92EF-4B0B-862B-644F7A203504}">
      <dsp:nvSpPr>
        <dsp:cNvPr id="0" name=""/>
        <dsp:cNvSpPr/>
      </dsp:nvSpPr>
      <dsp:spPr>
        <a:xfrm>
          <a:off x="4675951" y="2284661"/>
          <a:ext cx="1930299" cy="9651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Sukonya</a:t>
          </a:r>
          <a:r>
            <a:rPr lang="en-US" sz="2200" b="0" i="0" kern="1200" dirty="0"/>
            <a:t> Dutta Pushpa (362)</a:t>
          </a:r>
          <a:endParaRPr lang="en-US" sz="2200" kern="1200" dirty="0"/>
        </a:p>
      </dsp:txBody>
      <dsp:txXfrm>
        <a:off x="4675951" y="2284661"/>
        <a:ext cx="1930299" cy="965149"/>
      </dsp:txXfrm>
    </dsp:sp>
    <dsp:sp modelId="{9C36CC9D-5942-45D2-9814-5DCA70EC0C9B}">
      <dsp:nvSpPr>
        <dsp:cNvPr id="0" name=""/>
        <dsp:cNvSpPr/>
      </dsp:nvSpPr>
      <dsp:spPr>
        <a:xfrm>
          <a:off x="7011613" y="2284661"/>
          <a:ext cx="1930299" cy="9651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Nur Mohammad (333)</a:t>
          </a:r>
          <a:endParaRPr lang="en-US" sz="2200" kern="1200" dirty="0"/>
        </a:p>
      </dsp:txBody>
      <dsp:txXfrm>
        <a:off x="7011613" y="2284661"/>
        <a:ext cx="1930299" cy="965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DC22E-8D6F-48EB-92DA-E333F98AA019}">
      <dsp:nvSpPr>
        <dsp:cNvPr id="0" name=""/>
        <dsp:cNvSpPr/>
      </dsp:nvSpPr>
      <dsp:spPr>
        <a:xfrm rot="16200000">
          <a:off x="634397" y="-634397"/>
          <a:ext cx="3037733" cy="4306528"/>
        </a:xfrm>
        <a:prstGeom prst="flowChartConnector">
          <a:avLst/>
        </a:prstGeom>
        <a:solidFill>
          <a:schemeClr val="accent5">
            <a:lumMod val="40000"/>
            <a:lumOff val="60000"/>
            <a:alpha val="41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1" kern="1200" baseline="0" dirty="0"/>
            <a:t>Why we need this management system</a:t>
          </a:r>
        </a:p>
      </dsp:txBody>
      <dsp:txXfrm rot="5400000">
        <a:off x="630676" y="444866"/>
        <a:ext cx="3045176" cy="2148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1DC92-C079-4BEF-B720-3024D00979B5}">
      <dsp:nvSpPr>
        <dsp:cNvPr id="0" name=""/>
        <dsp:cNvSpPr/>
      </dsp:nvSpPr>
      <dsp:spPr>
        <a:xfrm>
          <a:off x="823169" y="771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D963A-B526-4A46-AEF5-79238D3907BB}">
      <dsp:nvSpPr>
        <dsp:cNvPr id="0" name=""/>
        <dsp:cNvSpPr/>
      </dsp:nvSpPr>
      <dsp:spPr>
        <a:xfrm>
          <a:off x="1013751" y="191353"/>
          <a:ext cx="513105" cy="5131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15D91-FB1F-4BBD-A978-6CDF46CC9127}">
      <dsp:nvSpPr>
        <dsp:cNvPr id="0" name=""/>
        <dsp:cNvSpPr/>
      </dsp:nvSpPr>
      <dsp:spPr>
        <a:xfrm>
          <a:off x="537296" y="1173584"/>
          <a:ext cx="1466015" cy="586406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Financial control and transparency</a:t>
          </a:r>
          <a:endParaRPr lang="en-US" sz="1200" kern="1200"/>
        </a:p>
      </dsp:txBody>
      <dsp:txXfrm>
        <a:off x="537296" y="1173584"/>
        <a:ext cx="1466015" cy="586406"/>
      </dsp:txXfrm>
    </dsp:sp>
    <dsp:sp modelId="{FEF5831F-3D6D-4F38-BF77-BF352D428080}">
      <dsp:nvSpPr>
        <dsp:cNvPr id="0" name=""/>
        <dsp:cNvSpPr/>
      </dsp:nvSpPr>
      <dsp:spPr>
        <a:xfrm>
          <a:off x="2545738" y="771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A2CEA-46D7-4CE0-8166-5E6451992993}">
      <dsp:nvSpPr>
        <dsp:cNvPr id="0" name=""/>
        <dsp:cNvSpPr/>
      </dsp:nvSpPr>
      <dsp:spPr>
        <a:xfrm>
          <a:off x="2736320" y="191353"/>
          <a:ext cx="513105" cy="5131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381D6-0634-473A-B11E-AE0ED085EA4A}">
      <dsp:nvSpPr>
        <dsp:cNvPr id="0" name=""/>
        <dsp:cNvSpPr/>
      </dsp:nvSpPr>
      <dsp:spPr>
        <a:xfrm>
          <a:off x="2259865" y="1173584"/>
          <a:ext cx="1466015" cy="586406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Accurate inventory tracking</a:t>
          </a:r>
          <a:endParaRPr lang="en-US" sz="1200" kern="1200"/>
        </a:p>
      </dsp:txBody>
      <dsp:txXfrm>
        <a:off x="2259865" y="1173584"/>
        <a:ext cx="1466015" cy="586406"/>
      </dsp:txXfrm>
    </dsp:sp>
    <dsp:sp modelId="{D2C6857E-DDB3-4C35-BA90-172184A8FCBE}">
      <dsp:nvSpPr>
        <dsp:cNvPr id="0" name=""/>
        <dsp:cNvSpPr/>
      </dsp:nvSpPr>
      <dsp:spPr>
        <a:xfrm>
          <a:off x="4268306" y="771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66DDC-38CE-481C-B1A0-FAF33D79D0B2}">
      <dsp:nvSpPr>
        <dsp:cNvPr id="0" name=""/>
        <dsp:cNvSpPr/>
      </dsp:nvSpPr>
      <dsp:spPr>
        <a:xfrm>
          <a:off x="4458888" y="191353"/>
          <a:ext cx="513105" cy="5131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2210A-8DAD-4589-B260-7BF5822F8E13}">
      <dsp:nvSpPr>
        <dsp:cNvPr id="0" name=""/>
        <dsp:cNvSpPr/>
      </dsp:nvSpPr>
      <dsp:spPr>
        <a:xfrm>
          <a:off x="3982433" y="1173584"/>
          <a:ext cx="1466015" cy="586406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Improved decision making</a:t>
          </a:r>
          <a:endParaRPr lang="en-US" sz="1200" kern="1200"/>
        </a:p>
      </dsp:txBody>
      <dsp:txXfrm>
        <a:off x="3982433" y="1173584"/>
        <a:ext cx="1466015" cy="586406"/>
      </dsp:txXfrm>
    </dsp:sp>
    <dsp:sp modelId="{E5325DFD-01EF-4C7D-97CC-DBBBCDCA3716}">
      <dsp:nvSpPr>
        <dsp:cNvPr id="0" name=""/>
        <dsp:cNvSpPr/>
      </dsp:nvSpPr>
      <dsp:spPr>
        <a:xfrm>
          <a:off x="823169" y="2126494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0FF83-6391-4076-81BB-33A89F15FB2E}">
      <dsp:nvSpPr>
        <dsp:cNvPr id="0" name=""/>
        <dsp:cNvSpPr/>
      </dsp:nvSpPr>
      <dsp:spPr>
        <a:xfrm>
          <a:off x="1013751" y="2317076"/>
          <a:ext cx="513105" cy="5131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DDE8B-57DA-414E-B72D-761B687E0C88}">
      <dsp:nvSpPr>
        <dsp:cNvPr id="0" name=""/>
        <dsp:cNvSpPr/>
      </dsp:nvSpPr>
      <dsp:spPr>
        <a:xfrm>
          <a:off x="537296" y="3299307"/>
          <a:ext cx="1466015" cy="586406"/>
        </a:xfrm>
        <a:prstGeom prst="rect">
          <a:avLst/>
        </a:prstGeom>
        <a:solidFill>
          <a:srgbClr val="00B0F0">
            <a:alpha val="57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Time and cost efficiency</a:t>
          </a:r>
          <a:endParaRPr lang="en-US" sz="1200" kern="1200"/>
        </a:p>
      </dsp:txBody>
      <dsp:txXfrm>
        <a:off x="537296" y="3299307"/>
        <a:ext cx="1466015" cy="586406"/>
      </dsp:txXfrm>
    </dsp:sp>
    <dsp:sp modelId="{CA8EEACF-C5D1-4A99-A425-765469F0B458}">
      <dsp:nvSpPr>
        <dsp:cNvPr id="0" name=""/>
        <dsp:cNvSpPr/>
      </dsp:nvSpPr>
      <dsp:spPr>
        <a:xfrm>
          <a:off x="2545738" y="2126494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860DB-9C05-4DCD-9567-CC61A8CAB362}">
      <dsp:nvSpPr>
        <dsp:cNvPr id="0" name=""/>
        <dsp:cNvSpPr/>
      </dsp:nvSpPr>
      <dsp:spPr>
        <a:xfrm>
          <a:off x="2736320" y="2317076"/>
          <a:ext cx="513105" cy="5131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15327-21CF-4975-97C9-8936DBC6A5B3}">
      <dsp:nvSpPr>
        <dsp:cNvPr id="0" name=""/>
        <dsp:cNvSpPr/>
      </dsp:nvSpPr>
      <dsp:spPr>
        <a:xfrm>
          <a:off x="2259865" y="3299307"/>
          <a:ext cx="1466015" cy="586406"/>
        </a:xfrm>
        <a:prstGeom prst="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Prevents fraud and theft</a:t>
          </a:r>
          <a:endParaRPr lang="en-US" sz="1200" kern="1200"/>
        </a:p>
      </dsp:txBody>
      <dsp:txXfrm>
        <a:off x="2259865" y="3299307"/>
        <a:ext cx="1466015" cy="586406"/>
      </dsp:txXfrm>
    </dsp:sp>
    <dsp:sp modelId="{64B8DD78-B782-4BA3-8A34-EB2F95349108}">
      <dsp:nvSpPr>
        <dsp:cNvPr id="0" name=""/>
        <dsp:cNvSpPr/>
      </dsp:nvSpPr>
      <dsp:spPr>
        <a:xfrm>
          <a:off x="4268306" y="2126494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EC617-6D18-432C-992F-48BA6E8C7BC6}">
      <dsp:nvSpPr>
        <dsp:cNvPr id="0" name=""/>
        <dsp:cNvSpPr/>
      </dsp:nvSpPr>
      <dsp:spPr>
        <a:xfrm>
          <a:off x="4458888" y="2317076"/>
          <a:ext cx="513105" cy="5131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C432B-4B0D-4B66-84EB-16BF3320EA4A}">
      <dsp:nvSpPr>
        <dsp:cNvPr id="0" name=""/>
        <dsp:cNvSpPr/>
      </dsp:nvSpPr>
      <dsp:spPr>
        <a:xfrm>
          <a:off x="3982433" y="3299307"/>
          <a:ext cx="1466015" cy="58640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Better cash flow management</a:t>
          </a:r>
          <a:endParaRPr lang="en-US" sz="1200" kern="1200"/>
        </a:p>
      </dsp:txBody>
      <dsp:txXfrm>
        <a:off x="3982433" y="3299307"/>
        <a:ext cx="1466015" cy="586406"/>
      </dsp:txXfrm>
    </dsp:sp>
    <dsp:sp modelId="{4B711AD1-3FD8-4B46-A5A2-7ABDEFE9FB71}">
      <dsp:nvSpPr>
        <dsp:cNvPr id="0" name=""/>
        <dsp:cNvSpPr/>
      </dsp:nvSpPr>
      <dsp:spPr>
        <a:xfrm>
          <a:off x="1684454" y="4252217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A19CF-9645-4D7D-8FCF-55B0CF366D25}">
      <dsp:nvSpPr>
        <dsp:cNvPr id="0" name=""/>
        <dsp:cNvSpPr/>
      </dsp:nvSpPr>
      <dsp:spPr>
        <a:xfrm>
          <a:off x="1875036" y="4442799"/>
          <a:ext cx="513105" cy="5131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829D-E89E-48BE-8608-FAB8E098E267}">
      <dsp:nvSpPr>
        <dsp:cNvPr id="0" name=""/>
        <dsp:cNvSpPr/>
      </dsp:nvSpPr>
      <dsp:spPr>
        <a:xfrm>
          <a:off x="1398581" y="5425029"/>
          <a:ext cx="1466015" cy="586406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Compliance and reporting</a:t>
          </a:r>
          <a:endParaRPr lang="en-US" sz="1200" kern="1200"/>
        </a:p>
      </dsp:txBody>
      <dsp:txXfrm>
        <a:off x="1398581" y="5425029"/>
        <a:ext cx="1466015" cy="586406"/>
      </dsp:txXfrm>
    </dsp:sp>
    <dsp:sp modelId="{1A4000A8-83D2-474D-BB6C-4894AA79B966}">
      <dsp:nvSpPr>
        <dsp:cNvPr id="0" name=""/>
        <dsp:cNvSpPr/>
      </dsp:nvSpPr>
      <dsp:spPr>
        <a:xfrm>
          <a:off x="3407022" y="4252217"/>
          <a:ext cx="894269" cy="8942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9A8FF-F6F8-4DFB-9C5B-E0A5F6FB75AB}">
      <dsp:nvSpPr>
        <dsp:cNvPr id="0" name=""/>
        <dsp:cNvSpPr/>
      </dsp:nvSpPr>
      <dsp:spPr>
        <a:xfrm>
          <a:off x="3597604" y="4442799"/>
          <a:ext cx="513105" cy="51310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2F583-3EB0-41F6-8432-4006D9974E2B}">
      <dsp:nvSpPr>
        <dsp:cNvPr id="0" name=""/>
        <dsp:cNvSpPr/>
      </dsp:nvSpPr>
      <dsp:spPr>
        <a:xfrm>
          <a:off x="3121149" y="5425029"/>
          <a:ext cx="1466015" cy="586406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/>
            <a:t>Scalability for business growth</a:t>
          </a:r>
          <a:endParaRPr lang="en-US" sz="1200" kern="1200"/>
        </a:p>
      </dsp:txBody>
      <dsp:txXfrm>
        <a:off x="3121149" y="5425029"/>
        <a:ext cx="1466015" cy="586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5445D-8CDE-4F73-9560-0C2EC5FB4BC3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51455-CACC-4C8F-9B98-B5C155B66116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153E6-006C-41F0-94B6-905914A4D218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Authentication and Role-Based Access</a:t>
          </a:r>
          <a:endParaRPr lang="en-US" sz="1900" kern="1200" dirty="0"/>
        </a:p>
      </dsp:txBody>
      <dsp:txXfrm>
        <a:off x="1312541" y="828340"/>
        <a:ext cx="2148945" cy="911674"/>
      </dsp:txXfrm>
    </dsp:sp>
    <dsp:sp modelId="{43824DA0-C972-4939-8045-381AA6F6EBE3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A1A86-0059-4A21-A2E5-8EF6EA976C2C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A5728-445D-4B54-A6EE-E1CE3AADC8A1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Transaction Management</a:t>
          </a:r>
        </a:p>
      </dsp:txBody>
      <dsp:txXfrm>
        <a:off x="4942957" y="828340"/>
        <a:ext cx="2148945" cy="911674"/>
      </dsp:txXfrm>
    </dsp:sp>
    <dsp:sp modelId="{9C96CD6A-2F68-48A1-9A7A-C512236E9F73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EDE52-74FF-4293-A4EA-FFAE3DC707DB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709AA-DE25-4A87-BEAF-49742E40BD3E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Inventory Management</a:t>
          </a:r>
        </a:p>
      </dsp:txBody>
      <dsp:txXfrm>
        <a:off x="8573374" y="828340"/>
        <a:ext cx="2148945" cy="911674"/>
      </dsp:txXfrm>
    </dsp:sp>
    <dsp:sp modelId="{D0343DB8-8868-4C1D-AB45-75FE34F8F372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0D32D-E6A4-4DB4-BA07-53052F62890A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812D3-EBFB-46BF-98F1-218906F98BA0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Category Management</a:t>
          </a:r>
        </a:p>
      </dsp:txBody>
      <dsp:txXfrm>
        <a:off x="1312541" y="2452790"/>
        <a:ext cx="2148945" cy="911674"/>
      </dsp:txXfrm>
    </dsp:sp>
    <dsp:sp modelId="{79D0C670-6AA0-4F14-A659-5B4220C71C93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FB5E1-5E4A-414A-BCA4-E0977F8BCAA2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81ABD-57DB-4B4C-8A24-AF5BE51F7504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Reporting</a:t>
          </a:r>
        </a:p>
      </dsp:txBody>
      <dsp:txXfrm>
        <a:off x="4942957" y="2452790"/>
        <a:ext cx="2148945" cy="911674"/>
      </dsp:txXfrm>
    </dsp:sp>
    <dsp:sp modelId="{B365F419-B477-4122-B68E-705481DBF1CA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30511-479F-4AA2-AB0E-4B9829CC45B5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D8C26-A192-4B16-9DB4-84F84443C5B2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System Settings</a:t>
          </a:r>
        </a:p>
      </dsp:txBody>
      <dsp:txXfrm>
        <a:off x="8573374" y="2452790"/>
        <a:ext cx="2148945" cy="9116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F7A2-2E1F-453C-AE8A-299E4C69A5FC}">
      <dsp:nvSpPr>
        <dsp:cNvPr id="0" name=""/>
        <dsp:cNvSpPr/>
      </dsp:nvSpPr>
      <dsp:spPr>
        <a:xfrm>
          <a:off x="0" y="1259"/>
          <a:ext cx="4189254" cy="16757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0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u="sng" kern="1200" dirty="0"/>
            <a:t>Project Overview</a:t>
          </a:r>
          <a:endParaRPr lang="en-US" sz="4500" kern="1200" dirty="0"/>
        </a:p>
      </dsp:txBody>
      <dsp:txXfrm>
        <a:off x="837851" y="1259"/>
        <a:ext cx="2513553" cy="16757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46180-4FF8-4890-A22E-DCB41476CFA9}">
      <dsp:nvSpPr>
        <dsp:cNvPr id="0" name=""/>
        <dsp:cNvSpPr/>
      </dsp:nvSpPr>
      <dsp:spPr>
        <a:xfrm>
          <a:off x="2706328" y="1092855"/>
          <a:ext cx="1342103" cy="1342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C806897-B0FA-48F9-A088-E6CEE1D755E2}">
      <dsp:nvSpPr>
        <dsp:cNvPr id="0" name=""/>
        <dsp:cNvSpPr/>
      </dsp:nvSpPr>
      <dsp:spPr>
        <a:xfrm>
          <a:off x="2598960" y="0"/>
          <a:ext cx="1556839" cy="90112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baseline="0" dirty="0"/>
            <a:t>AWT</a:t>
          </a:r>
          <a:r>
            <a:rPr lang="en-US" sz="3400" b="0" i="0" kern="1200" baseline="0" dirty="0"/>
            <a:t> </a:t>
          </a:r>
          <a:endParaRPr lang="en-US" sz="3400" kern="1200" dirty="0"/>
        </a:p>
      </dsp:txBody>
      <dsp:txXfrm>
        <a:off x="2598960" y="0"/>
        <a:ext cx="1556839" cy="901126"/>
      </dsp:txXfrm>
    </dsp:sp>
    <dsp:sp modelId="{5AC98DD6-733F-4817-864A-BC22996B4707}">
      <dsp:nvSpPr>
        <dsp:cNvPr id="0" name=""/>
        <dsp:cNvSpPr/>
      </dsp:nvSpPr>
      <dsp:spPr>
        <a:xfrm>
          <a:off x="3216864" y="1463659"/>
          <a:ext cx="1342103" cy="1342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FC7923F-F056-4CC7-A4AF-2A0B22DB3C34}">
      <dsp:nvSpPr>
        <dsp:cNvPr id="0" name=""/>
        <dsp:cNvSpPr/>
      </dsp:nvSpPr>
      <dsp:spPr>
        <a:xfrm>
          <a:off x="4665799" y="1188720"/>
          <a:ext cx="1395787" cy="97781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baseline="0" dirty="0"/>
            <a:t>JDBC</a:t>
          </a:r>
          <a:endParaRPr lang="en-US" sz="3400" kern="1200" dirty="0"/>
        </a:p>
      </dsp:txBody>
      <dsp:txXfrm>
        <a:off x="4665799" y="1188720"/>
        <a:ext cx="1395787" cy="977818"/>
      </dsp:txXfrm>
    </dsp:sp>
    <dsp:sp modelId="{453A13AE-5E7D-480A-90B1-316E373DDBDF}">
      <dsp:nvSpPr>
        <dsp:cNvPr id="0" name=""/>
        <dsp:cNvSpPr/>
      </dsp:nvSpPr>
      <dsp:spPr>
        <a:xfrm>
          <a:off x="3021991" y="2064154"/>
          <a:ext cx="1342103" cy="1342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8AA6896-683D-496C-ABA0-3A282A03C9B3}">
      <dsp:nvSpPr>
        <dsp:cNvPr id="0" name=""/>
        <dsp:cNvSpPr/>
      </dsp:nvSpPr>
      <dsp:spPr>
        <a:xfrm>
          <a:off x="4451063" y="2856762"/>
          <a:ext cx="1395787" cy="97781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baseline="0" dirty="0"/>
            <a:t>Java Time</a:t>
          </a:r>
          <a:r>
            <a:rPr lang="en-US" sz="3400" b="0" i="0" kern="1200" baseline="0" dirty="0"/>
            <a:t> </a:t>
          </a:r>
          <a:endParaRPr lang="en-US" sz="3400" kern="1200" dirty="0"/>
        </a:p>
      </dsp:txBody>
      <dsp:txXfrm>
        <a:off x="4451063" y="2856762"/>
        <a:ext cx="1395787" cy="977818"/>
      </dsp:txXfrm>
    </dsp:sp>
    <dsp:sp modelId="{C2F270B4-3816-4CD8-A815-B4076F10FBD2}">
      <dsp:nvSpPr>
        <dsp:cNvPr id="0" name=""/>
        <dsp:cNvSpPr/>
      </dsp:nvSpPr>
      <dsp:spPr>
        <a:xfrm>
          <a:off x="2390666" y="2064154"/>
          <a:ext cx="1342103" cy="1342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D283F8-F274-4F77-A1D9-3CDAAAF9CD3D}">
      <dsp:nvSpPr>
        <dsp:cNvPr id="0" name=""/>
        <dsp:cNvSpPr/>
      </dsp:nvSpPr>
      <dsp:spPr>
        <a:xfrm>
          <a:off x="907910" y="2856762"/>
          <a:ext cx="1395787" cy="97781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baseline="0" dirty="0"/>
            <a:t>Swing</a:t>
          </a:r>
          <a:r>
            <a:rPr lang="en-US" sz="3400" b="0" i="0" kern="1200" baseline="0" dirty="0"/>
            <a:t> </a:t>
          </a:r>
          <a:endParaRPr lang="en-US" sz="3400" kern="1200" dirty="0"/>
        </a:p>
      </dsp:txBody>
      <dsp:txXfrm>
        <a:off x="907910" y="2856762"/>
        <a:ext cx="1395787" cy="977818"/>
      </dsp:txXfrm>
    </dsp:sp>
    <dsp:sp modelId="{9D7E42FD-7EF7-48EC-9F3D-CCE05128276C}">
      <dsp:nvSpPr>
        <dsp:cNvPr id="0" name=""/>
        <dsp:cNvSpPr/>
      </dsp:nvSpPr>
      <dsp:spPr>
        <a:xfrm>
          <a:off x="2195792" y="1463659"/>
          <a:ext cx="1342103" cy="1342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5C5A11F-23E8-4FE7-AC2D-6131A18B41A8}">
      <dsp:nvSpPr>
        <dsp:cNvPr id="0" name=""/>
        <dsp:cNvSpPr/>
      </dsp:nvSpPr>
      <dsp:spPr>
        <a:xfrm>
          <a:off x="693173" y="1188720"/>
          <a:ext cx="1395787" cy="97781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baseline="0" dirty="0"/>
            <a:t>Java Math</a:t>
          </a:r>
          <a:endParaRPr lang="en-US" sz="3400" kern="1200" dirty="0"/>
        </a:p>
      </dsp:txBody>
      <dsp:txXfrm>
        <a:off x="693173" y="1188720"/>
        <a:ext cx="1395787" cy="9778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4DA09-0B0B-4302-B3D2-AE7F5EE0D866}">
      <dsp:nvSpPr>
        <dsp:cNvPr id="0" name=""/>
        <dsp:cNvSpPr/>
      </dsp:nvSpPr>
      <dsp:spPr>
        <a:xfrm>
          <a:off x="0" y="415"/>
          <a:ext cx="1089536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10527-8442-420B-900E-B2C7CEE2FD4F}">
      <dsp:nvSpPr>
        <dsp:cNvPr id="0" name=""/>
        <dsp:cNvSpPr/>
      </dsp:nvSpPr>
      <dsp:spPr>
        <a:xfrm>
          <a:off x="0" y="415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Event-Driven Programming</a:t>
          </a:r>
          <a:endParaRPr lang="en-US" sz="3100" kern="1200"/>
        </a:p>
      </dsp:txBody>
      <dsp:txXfrm>
        <a:off x="0" y="415"/>
        <a:ext cx="10895369" cy="680689"/>
      </dsp:txXfrm>
    </dsp:sp>
    <dsp:sp modelId="{B40A2DB4-985A-437A-B019-7B44E60B186C}">
      <dsp:nvSpPr>
        <dsp:cNvPr id="0" name=""/>
        <dsp:cNvSpPr/>
      </dsp:nvSpPr>
      <dsp:spPr>
        <a:xfrm>
          <a:off x="0" y="681104"/>
          <a:ext cx="1089536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74579-6869-410A-89EC-97B90C7E21E6}">
      <dsp:nvSpPr>
        <dsp:cNvPr id="0" name=""/>
        <dsp:cNvSpPr/>
      </dsp:nvSpPr>
      <dsp:spPr>
        <a:xfrm>
          <a:off x="0" y="681104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Layout Management</a:t>
          </a:r>
          <a:endParaRPr lang="en-US" sz="3100" kern="1200"/>
        </a:p>
      </dsp:txBody>
      <dsp:txXfrm>
        <a:off x="0" y="681104"/>
        <a:ext cx="10895369" cy="680689"/>
      </dsp:txXfrm>
    </dsp:sp>
    <dsp:sp modelId="{AAB977EA-6649-43FF-AAA0-CE2B0CDA4C22}">
      <dsp:nvSpPr>
        <dsp:cNvPr id="0" name=""/>
        <dsp:cNvSpPr/>
      </dsp:nvSpPr>
      <dsp:spPr>
        <a:xfrm>
          <a:off x="0" y="1361793"/>
          <a:ext cx="1089536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2FF1A-AA63-4618-A0BA-ECE4A75EEB90}">
      <dsp:nvSpPr>
        <dsp:cNvPr id="0" name=""/>
        <dsp:cNvSpPr/>
      </dsp:nvSpPr>
      <dsp:spPr>
        <a:xfrm>
          <a:off x="0" y="1361793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Custom Painting</a:t>
          </a:r>
          <a:endParaRPr lang="en-US" sz="3100" kern="1200"/>
        </a:p>
      </dsp:txBody>
      <dsp:txXfrm>
        <a:off x="0" y="1361793"/>
        <a:ext cx="10895369" cy="680689"/>
      </dsp:txXfrm>
    </dsp:sp>
    <dsp:sp modelId="{F0F9D5BA-545F-4A38-A9A4-3D9C749CB488}">
      <dsp:nvSpPr>
        <dsp:cNvPr id="0" name=""/>
        <dsp:cNvSpPr/>
      </dsp:nvSpPr>
      <dsp:spPr>
        <a:xfrm>
          <a:off x="0" y="2042483"/>
          <a:ext cx="1089536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6216-AE5C-4E04-93E6-43D6D66522E5}">
      <dsp:nvSpPr>
        <dsp:cNvPr id="0" name=""/>
        <dsp:cNvSpPr/>
      </dsp:nvSpPr>
      <dsp:spPr>
        <a:xfrm>
          <a:off x="0" y="2042483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Table Models</a:t>
          </a:r>
          <a:endParaRPr lang="en-US" sz="3100" kern="1200"/>
        </a:p>
      </dsp:txBody>
      <dsp:txXfrm>
        <a:off x="0" y="2042483"/>
        <a:ext cx="10895369" cy="680689"/>
      </dsp:txXfrm>
    </dsp:sp>
    <dsp:sp modelId="{A468824A-CA71-4CE2-BE4C-3E36C0E46E85}">
      <dsp:nvSpPr>
        <dsp:cNvPr id="0" name=""/>
        <dsp:cNvSpPr/>
      </dsp:nvSpPr>
      <dsp:spPr>
        <a:xfrm>
          <a:off x="0" y="2723172"/>
          <a:ext cx="1089536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C15A7-7F45-48D8-96B9-71F298F9B382}">
      <dsp:nvSpPr>
        <dsp:cNvPr id="0" name=""/>
        <dsp:cNvSpPr/>
      </dsp:nvSpPr>
      <dsp:spPr>
        <a:xfrm>
          <a:off x="0" y="2723172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Input Validation &amp; Error Handling</a:t>
          </a:r>
          <a:endParaRPr lang="en-US" sz="3100" kern="1200"/>
        </a:p>
      </dsp:txBody>
      <dsp:txXfrm>
        <a:off x="0" y="2723172"/>
        <a:ext cx="10895369" cy="680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50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553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840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627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300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870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651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75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181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02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021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98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327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52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4="http://schemas.microsoft.com/office/drawing/2010/main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rMohammad-333/Java-Easy-Money-Manager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9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156F8-467A-C1C0-FD53-793877CD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684297-BD2D-EAD9-C93B-0F5F71C66FF7}"/>
              </a:ext>
            </a:extLst>
          </p:cNvPr>
          <p:cNvSpPr txBox="1"/>
          <p:nvPr/>
        </p:nvSpPr>
        <p:spPr>
          <a:xfrm>
            <a:off x="1011948" y="857251"/>
            <a:ext cx="6219582" cy="31601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Welcome To The Java Project Presentation​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onitor">
            <a:extLst>
              <a:ext uri="{FF2B5EF4-FFF2-40B4-BE49-F238E27FC236}">
                <a16:creationId xmlns:a16="http://schemas.microsoft.com/office/drawing/2014/main" id="{EE94D688-AD71-E1A1-E3A9-10DD1E8C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897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6F57A1-8745-D965-ABA7-F6BBB891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Benefits Of Our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E0B3-B0ED-18A4-0B5D-B6C2F3EB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Role-based navigation allows admins and employees to log in separately. </a:t>
            </a:r>
          </a:p>
          <a:p>
            <a:r>
              <a:rPr lang="en-US" dirty="0"/>
              <a:t>GUI provides a friendly interface for non-technical users.</a:t>
            </a:r>
          </a:p>
          <a:p>
            <a:r>
              <a:rPr lang="en-US" dirty="0"/>
              <a:t> Clean UI is helpful for non-IT staff. </a:t>
            </a:r>
          </a:p>
          <a:p>
            <a:r>
              <a:rPr lang="en-US" dirty="0"/>
              <a:t>Easy-to-use desktop application, no need for web hosting or advanced IT support. </a:t>
            </a:r>
          </a:p>
          <a:p>
            <a:r>
              <a:rPr lang="en-US" dirty="0"/>
              <a:t> Useful for daily tracking of purchases, utilities, payroll, and inventory spending.</a:t>
            </a:r>
          </a:p>
          <a:p>
            <a:r>
              <a:rPr lang="en-US" dirty="0"/>
              <a:t> Budget-friendly as it's a Java desktop application (no licensing costs)</a:t>
            </a:r>
          </a:p>
        </p:txBody>
      </p:sp>
    </p:spTree>
    <p:extLst>
      <p:ext uri="{BB962C8B-B14F-4D97-AF65-F5344CB8AC3E}">
        <p14:creationId xmlns:p14="http://schemas.microsoft.com/office/powerpoint/2010/main" val="31566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FB8205-0319-8608-922C-BD6D89FD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26" y="0"/>
            <a:ext cx="8004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91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314EA061-1EDB-E99A-D21D-C40F648C4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03" y="139531"/>
            <a:ext cx="5372376" cy="6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18C0396B-7DA0-5215-1B17-AFCF44895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9" y="1674688"/>
            <a:ext cx="4525491" cy="4948526"/>
          </a:xfrm>
          <a:prstGeom prst="rect">
            <a:avLst/>
          </a:prstGeom>
        </p:spPr>
      </p:pic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54AE3FEC-B501-F937-7CAF-F0C9D48E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21" y="1674688"/>
            <a:ext cx="4830966" cy="48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13DE5-027F-69A7-3665-2821C38B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37" y="1386155"/>
            <a:ext cx="5140263" cy="298371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7B98FB-BF31-FAD7-BB98-158189036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3" y="0"/>
            <a:ext cx="684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1983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E5922F-F3D8-FC1F-039B-C0CDF270F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872"/>
            <a:ext cx="5829300" cy="4350079"/>
          </a:xfrm>
          <a:prstGeom prst="rect">
            <a:avLst/>
          </a:prstGeom>
        </p:spPr>
      </p:pic>
      <p:pic>
        <p:nvPicPr>
          <p:cNvPr id="5" name="Picture 4" descr="A screenshot of a inventory management system&#10;&#10;AI-generated content may be incorrect.">
            <a:extLst>
              <a:ext uri="{FF2B5EF4-FFF2-40B4-BE49-F238E27FC236}">
                <a16:creationId xmlns:a16="http://schemas.microsoft.com/office/drawing/2014/main" id="{93D2FF73-E300-3895-3FA1-61EBB86C0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8676"/>
            <a:ext cx="6087466" cy="33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907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D0238E6-90C0-7C0E-9855-A67AB8DBD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8" y="637865"/>
            <a:ext cx="4582308" cy="50801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01037B-EA0E-F35C-D69B-302F168CD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06" y="1516382"/>
            <a:ext cx="6461623" cy="28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80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9FCDB-EA37-24F0-7117-F9305E1C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" y="12478"/>
            <a:ext cx="4736824" cy="334055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DF0A15-121F-C510-B045-735976F5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20" y="12479"/>
            <a:ext cx="4861785" cy="341652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09FF61-5291-216A-EBE9-C5C2AB8D1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1" y="3517441"/>
            <a:ext cx="4619335" cy="32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806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FA4E729E-E357-4976-DBA9-5630974FC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643467"/>
            <a:ext cx="74034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7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FA66-17D2-F7E8-0684-4372264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BFC8-7272-6BD2-B913-502649E7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Lack of Cloud or Multi-user Access : </a:t>
            </a:r>
            <a:r>
              <a:rPr lang="en-US" dirty="0"/>
              <a:t>The system is designed for single-user use on one device, making it unsuitable for teams needing simultaneous access or remote collaboration. In solution we can develop </a:t>
            </a:r>
            <a:r>
              <a:rPr lang="en-US" dirty="0" err="1"/>
              <a:t>develop</a:t>
            </a:r>
            <a:r>
              <a:rPr lang="en-US" dirty="0"/>
              <a:t> a </a:t>
            </a:r>
            <a:r>
              <a:rPr lang="en-US" b="1" dirty="0"/>
              <a:t>cloud-based version</a:t>
            </a:r>
            <a:r>
              <a:rPr lang="en-US" dirty="0"/>
              <a:t> that supports multiple users accessing and updating data concurrently.</a:t>
            </a:r>
          </a:p>
          <a:p>
            <a:r>
              <a:rPr lang="en-US" b="1" dirty="0"/>
              <a:t>Limited Security Features :</a:t>
            </a:r>
            <a:r>
              <a:rPr lang="en-US" dirty="0"/>
              <a:t>Weak or missing security measures expose sensitive financial and login data to </a:t>
            </a:r>
            <a:r>
              <a:rPr lang="en-US" dirty="0" err="1"/>
              <a:t>risks.Use</a:t>
            </a:r>
            <a:r>
              <a:rPr lang="en-US" dirty="0"/>
              <a:t> </a:t>
            </a:r>
            <a:r>
              <a:rPr lang="en-US" b="1" dirty="0"/>
              <a:t>encrypted storage</a:t>
            </a:r>
            <a:r>
              <a:rPr lang="en-US" dirty="0"/>
              <a:t> for passwords and sensitive data, applying hashing and salting </a:t>
            </a:r>
            <a:r>
              <a:rPr lang="en-US" dirty="0" err="1"/>
              <a:t>techniques.Implement</a:t>
            </a:r>
            <a:r>
              <a:rPr lang="en-US" dirty="0"/>
              <a:t> secure authentication methods (e.g., OAuth, two-factor </a:t>
            </a:r>
            <a:r>
              <a:rPr lang="en-US"/>
              <a:t>authentication).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1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8BF1C4A2-5246-8F64-D39E-9B4DBB29D1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33061" r="9091" b="2414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7EBEBE-EA2D-09F1-4648-246638CDD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939649"/>
              </p:ext>
            </p:extLst>
          </p:nvPr>
        </p:nvGraphicFramePr>
        <p:xfrm>
          <a:off x="1154955" y="1447800"/>
          <a:ext cx="8825658" cy="332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4890F-2955-3473-EEA9-AC6D7D083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5439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8FBB-1EDC-4688-CA53-323CCA46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&amp; LinkedIn Profile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5705-BFB6-5745-8E50-BF3EC285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Nur Mohammad : </a:t>
            </a:r>
            <a:r>
              <a:rPr lang="en-US" dirty="0">
                <a:hlinkClick r:id="rId2"/>
              </a:rPr>
              <a:t>https://github.com/NurMohammad-333/Java-Easy-Money-Manager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7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D094-B46C-3B34-849E-A31A64E0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56" y="2635480"/>
            <a:ext cx="9404723" cy="1400530"/>
          </a:xfrm>
        </p:spPr>
        <p:txBody>
          <a:bodyPr/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63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purple background with many cubes&#10;&#10;AI-generated content may be incorrect.">
            <a:extLst>
              <a:ext uri="{FF2B5EF4-FFF2-40B4-BE49-F238E27FC236}">
                <a16:creationId xmlns:a16="http://schemas.microsoft.com/office/drawing/2014/main" id="{1BA86E74-3BF3-D119-B1FC-4C237BD185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281FE7-8005-8974-F571-E9CCD58DF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45445"/>
              </p:ext>
            </p:extLst>
          </p:nvPr>
        </p:nvGraphicFramePr>
        <p:xfrm>
          <a:off x="1103312" y="2084439"/>
          <a:ext cx="8946541" cy="416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37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E5C4-B462-C190-9964-480EBE4B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What is Expense &amp; Inventory Management System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C6D93-6663-F011-7E8A-45526291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  An </a:t>
            </a:r>
            <a:r>
              <a:rPr lang="en-US" sz="1700" b="1" dirty="0">
                <a:solidFill>
                  <a:srgbClr val="FFFFFF"/>
                </a:solidFill>
              </a:rPr>
              <a:t>Inventory and Expense Management System</a:t>
            </a:r>
            <a:r>
              <a:rPr lang="en-US" sz="1700" dirty="0">
                <a:solidFill>
                  <a:srgbClr val="FFFFFF"/>
                </a:solidFill>
              </a:rPr>
              <a:t> is software that helps businesses efficiently manage their stock of products as well as track and control their expenses. It keeps records of: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Inventory levels, incoming shipments, and outgoing sales to ensure optimal stock and avoid shortages or excess.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Daily expenses, categorized spending, and budget monitoring to control costs and improve financial planning.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This combined system helps businesses streamline operations, reduce costs, and maintain better control over both their inventory and financial resources.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8" name="Picture 7" descr="Desk with productivity items">
            <a:extLst>
              <a:ext uri="{FF2B5EF4-FFF2-40B4-BE49-F238E27FC236}">
                <a16:creationId xmlns:a16="http://schemas.microsoft.com/office/drawing/2014/main" id="{4AC1CB6D-D605-862B-B008-852A18ECD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71" r="18221" b="-2"/>
          <a:stretch>
            <a:fillRect/>
          </a:stretch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002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A8CECD2-B247-1A0A-6DE5-595ACBC1D0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241306"/>
              </p:ext>
            </p:extLst>
          </p:nvPr>
        </p:nvGraphicFramePr>
        <p:xfrm>
          <a:off x="688259" y="2134034"/>
          <a:ext cx="4306528" cy="3037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0531F8-9B10-2B2D-BEF9-C0E588C4E09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746662"/>
              </p:ext>
            </p:extLst>
          </p:nvPr>
        </p:nvGraphicFramePr>
        <p:xfrm>
          <a:off x="5291854" y="540557"/>
          <a:ext cx="5985746" cy="601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4754260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51EF2-FC9F-57C5-F9FE-AB32FBB1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C1ABA15-735F-2866-7B28-A3BE9B090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8613BB-475C-AEE9-6082-0D338590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EF8EBD-8DF2-2148-6D4B-61BA294F9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79CCA4E-8223-1890-E819-61FB13AFD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A6375683-EE8F-035E-B4C0-087F8A337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0F435CA5-B812-9FAA-8061-C87C80100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extBox 4">
            <a:extLst>
              <a:ext uri="{FF2B5EF4-FFF2-40B4-BE49-F238E27FC236}">
                <a16:creationId xmlns:a16="http://schemas.microsoft.com/office/drawing/2014/main" id="{761869DF-FDA2-372D-BD75-06D96E91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8107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4013DD-F81F-604C-1E33-F202BBA17BC4}"/>
              </a:ext>
            </a:extLst>
          </p:cNvPr>
          <p:cNvSpPr txBox="1"/>
          <p:nvPr/>
        </p:nvSpPr>
        <p:spPr>
          <a:xfrm>
            <a:off x="1090296" y="1186905"/>
            <a:ext cx="5368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Key Features Of Our Project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130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23AB1-681D-1E26-7346-F0E1C457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589F8158-D559-3089-816B-921AC74C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E5ACA71-60D7-D5B3-F4E6-06B005C76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484BDC-E5F7-8B1D-AA49-D259C38E3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DB951A-A7FD-5029-464B-A4E66C096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810BE91-2E8F-A959-90E8-87ED5389D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206D5F6-7EE9-F091-DDFE-3FCB8C78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1DAECB20-75D2-C575-A2E9-0BF5BAFB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phic 77" descr="Calculator">
            <a:extLst>
              <a:ext uri="{FF2B5EF4-FFF2-40B4-BE49-F238E27FC236}">
                <a16:creationId xmlns:a16="http://schemas.microsoft.com/office/drawing/2014/main" id="{3CCABDD2-7D7F-455E-3030-899F09B0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305E117-C9EC-F0ED-2678-2E4D271C1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383818"/>
              </p:ext>
            </p:extLst>
          </p:nvPr>
        </p:nvGraphicFramePr>
        <p:xfrm>
          <a:off x="107683" y="2215589"/>
          <a:ext cx="4988136" cy="167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79" descr="Calculator">
            <a:extLst>
              <a:ext uri="{FF2B5EF4-FFF2-40B4-BE49-F238E27FC236}">
                <a16:creationId xmlns:a16="http://schemas.microsoft.com/office/drawing/2014/main" id="{125A15FA-9D01-4137-A48A-44979EB75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2BC04-5195-FD0A-CF72-C5A7E5149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250" y="681607"/>
            <a:ext cx="5225327" cy="57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A7B9-FBCE-588E-E7A9-8990C11E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Libraries &amp; APIs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678F95-79A2-9773-5AAE-B83C9E481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989242"/>
              </p:ext>
            </p:extLst>
          </p:nvPr>
        </p:nvGraphicFramePr>
        <p:xfrm>
          <a:off x="2241755" y="1853248"/>
          <a:ext cx="6754761" cy="3834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5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0DD9D8-68A6-F9E6-1656-37D00F2CFC60}"/>
              </a:ext>
            </a:extLst>
          </p:cNvPr>
          <p:cNvSpPr txBox="1"/>
          <p:nvPr/>
        </p:nvSpPr>
        <p:spPr>
          <a:xfrm>
            <a:off x="648930" y="629267"/>
            <a:ext cx="5083276" cy="101665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EBEBEB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Core Techniques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00795C8-FC73-3B0D-20BC-70C80FB08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8337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74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603</TotalTime>
  <Words>420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Century Gothic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What is Expense &amp; Inventory Management System </vt:lpstr>
      <vt:lpstr>PowerPoint Presentation</vt:lpstr>
      <vt:lpstr>PowerPoint Presentation</vt:lpstr>
      <vt:lpstr>PowerPoint Presentation</vt:lpstr>
      <vt:lpstr>Libraries &amp; APIs  </vt:lpstr>
      <vt:lpstr>PowerPoint Presentation</vt:lpstr>
      <vt:lpstr>  Benefits Of Our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for improvements</vt:lpstr>
      <vt:lpstr>Github &amp; LinkedIn Profile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 Mohammad</dc:creator>
  <cp:lastModifiedBy>Nur Mohammad</cp:lastModifiedBy>
  <cp:revision>18</cp:revision>
  <dcterms:created xsi:type="dcterms:W3CDTF">2025-06-15T09:36:00Z</dcterms:created>
  <dcterms:modified xsi:type="dcterms:W3CDTF">2025-06-24T07:35:23Z</dcterms:modified>
</cp:coreProperties>
</file>